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E1C8E-9993-447A-8CCD-F5DCC577BCF9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341BD-642E-4247-82D2-9736D11BE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2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341BD-642E-4247-82D2-9736D11BE9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6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27D4B-5DAB-64B8-4C40-104A85E775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DBDE5D-FFCB-06F1-E562-B70E6393D4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2B4E3-E572-AD4B-1A19-4783E243B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D8F7A-BE00-281D-DDDB-20C36B3EB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1E655-7620-2068-E266-6F7474E14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23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0A240-E81E-2C6E-9BA0-AB63542AA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3C9228-6981-7CE7-9AE0-67C84AA8A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6D61F-4D28-7D6B-C609-4B86800E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AA107-FD51-95DC-2B2E-441CBD4F1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4E048-4540-7FF7-0F67-D89664CFD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8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EE09D3-59C2-C9F4-B380-995830F243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53CCEF-D39A-4076-E485-755976083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26DDB-A080-39CB-E7A7-7BA04AA71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5EAC4-0DF7-9E3D-51A3-E8C19E2F2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47D25-868A-2DBC-A238-37618FBC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4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C7228-AE5B-2A1B-C82E-364A65462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69720-6ABD-F4C8-56E4-870FB3A2B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C80A1-CDC4-B1E9-4601-5967234F6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06D85-7D7E-75A3-2BAB-A92988A9A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0B7EE-A947-DC4E-2C75-9C33F3ED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36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3804B-9214-96FE-7109-B71293C8B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43296-7CFF-D281-6492-9EEC9DACD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D1984-C415-E8D7-6350-D44859CF2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B099A-BE9E-8B94-CC59-16B3BB81C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BAD46-36A2-42FD-3B33-C5A6C1454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3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65E2F-51DB-BAB3-A046-F5A682594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D6257-B286-A6D4-5DB4-13A99A3A7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081527-7897-AD19-982E-F60DF4110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31DCF-2E02-9465-C3D6-3CBFA15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1271F-6F2C-CA22-2667-EA63E81BD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C89AC-52F4-56AF-1FB0-4A9D25216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7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8D298-C828-1AC3-BCC1-DFAB40684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732FC1-DDAE-8F1C-9DD8-3F1D36664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511370-60A3-EB1A-C457-F5EA9B28A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C80750-DF4C-C6C5-6EFC-656E204631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1D7787-EBAA-69BB-2249-92EA4D711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372860-D61E-DF76-9091-23A89607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DD7733-676A-EAD1-03FD-510066B72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219320-7EB0-63F5-7B09-A9AFA941E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2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0A80C-4364-3910-E928-D3EBCB8A3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E1475B-BAE3-5B68-1125-C007F0BB4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77BAEB-EF5D-AC37-051A-D7786173B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9D28A-1110-DB11-BC1F-54EC9B86E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48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DF75FA-3F8B-EBB7-9796-D1279BDC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F3D516-3B3F-9B0A-5D9C-6EC2BDB91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515912-69EE-2D1C-E421-D3927A396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7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FEF85-025D-CB42-DB2A-0CBEEA0CF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01FC7-0E63-881A-2CA2-4B4DB870D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EE3229-8E40-5DB8-5BDB-949FBD3BE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8EAB2-3AF3-A759-EA91-4727056CB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06C0D8-239A-ED20-8CC6-B55FE329F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8B18F6-47F2-7125-7CD8-0486B5ADA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1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EABC-DDA7-E1B9-A7D1-9A7D56895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1D1450-B5AB-B326-838A-0EC0D1473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8459C5-E929-31E3-B074-290E34217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386F9-E6B9-5609-113D-A1B0BF63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55BB96-B6A3-0E43-AEAA-A761D183D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4CE21-9147-A30F-A980-CFE9EBE20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75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AB5ACB-961B-3FEA-B7C7-540E6D8F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C8748-0CF9-A82B-C851-FA8D65C84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AD9D3-25B0-D3B4-406D-1841D69CC8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5985E5-DA9E-4BC6-A723-B0A209652BA8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221A8-9888-1E8F-2E25-3320C29CE7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F5B94-12B1-D189-A2A9-46BE420FF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9FCB03-1290-4431-8FC0-08E95682FB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3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1.mp4"/><Relationship Id="rId1" Type="http://schemas.microsoft.com/office/2007/relationships/media" Target="../media/media11.mp4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2.mp4"/><Relationship Id="rId1" Type="http://schemas.microsoft.com/office/2007/relationships/media" Target="../media/media12.mp4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3.mp4"/><Relationship Id="rId1" Type="http://schemas.microsoft.com/office/2007/relationships/media" Target="../media/media13.mp4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4.mp4"/><Relationship Id="rId1" Type="http://schemas.microsoft.com/office/2007/relationships/media" Target="../media/media14.mp4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9.mp4"/><Relationship Id="rId1" Type="http://schemas.microsoft.com/office/2007/relationships/media" Target="../media/media9.mp4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EA833E6">
            <a:hlinkClick r:id="" action="ppaction://media"/>
            <a:extLst>
              <a:ext uri="{FF2B5EF4-FFF2-40B4-BE49-F238E27FC236}">
                <a16:creationId xmlns:a16="http://schemas.microsoft.com/office/drawing/2014/main" id="{4EE24166-7D11-4459-2413-62926BFFCA3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F468E-868D-5BF5-71ED-9E05F74588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AEBEAEE">
            <a:hlinkClick r:id="" action="ppaction://media"/>
            <a:extLst>
              <a:ext uri="{FF2B5EF4-FFF2-40B4-BE49-F238E27FC236}">
                <a16:creationId xmlns:a16="http://schemas.microsoft.com/office/drawing/2014/main" id="{0406E0E4-E247-A0AB-9F13-0774B740BB7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0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84723-14A6-FDC2-C055-4C15CCA29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BB4C660">
            <a:hlinkClick r:id="" action="ppaction://media"/>
            <a:extLst>
              <a:ext uri="{FF2B5EF4-FFF2-40B4-BE49-F238E27FC236}">
                <a16:creationId xmlns:a16="http://schemas.microsoft.com/office/drawing/2014/main" id="{C6C9D9E9-81A7-CEC7-87B5-36436337C54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18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94318D-4E30-0804-C6C4-8ACC3697A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415EE51">
            <a:hlinkClick r:id="" action="ppaction://media"/>
            <a:extLst>
              <a:ext uri="{FF2B5EF4-FFF2-40B4-BE49-F238E27FC236}">
                <a16:creationId xmlns:a16="http://schemas.microsoft.com/office/drawing/2014/main" id="{37A6B0DD-D82E-E70B-C258-DDF2F4E46C4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5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AC9B9-E474-65AB-2039-E93B9C1EA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D7493F2">
            <a:hlinkClick r:id="" action="ppaction://media"/>
            <a:extLst>
              <a:ext uri="{FF2B5EF4-FFF2-40B4-BE49-F238E27FC236}">
                <a16:creationId xmlns:a16="http://schemas.microsoft.com/office/drawing/2014/main" id="{F65A94C1-8AD7-F4AE-BCA2-7AA07A67FA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2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81FD3-9832-0676-C8F5-068E897F2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42976615">
            <a:hlinkClick r:id="" action="ppaction://media"/>
            <a:extLst>
              <a:ext uri="{FF2B5EF4-FFF2-40B4-BE49-F238E27FC236}">
                <a16:creationId xmlns:a16="http://schemas.microsoft.com/office/drawing/2014/main" id="{EEE94E79-53EA-F0A7-A1F0-60B4FAFFEF2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7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9A2D2-BB59-5291-E3FD-A9713202D5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05C882F1">
            <a:hlinkClick r:id="" action="ppaction://media"/>
            <a:extLst>
              <a:ext uri="{FF2B5EF4-FFF2-40B4-BE49-F238E27FC236}">
                <a16:creationId xmlns:a16="http://schemas.microsoft.com/office/drawing/2014/main" id="{B298788D-1980-A236-C03B-931FC045E21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65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BA1F9-D6F3-EDA8-DDC1-4E4165D72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B02A841">
            <a:hlinkClick r:id="" action="ppaction://media"/>
            <a:extLst>
              <a:ext uri="{FF2B5EF4-FFF2-40B4-BE49-F238E27FC236}">
                <a16:creationId xmlns:a16="http://schemas.microsoft.com/office/drawing/2014/main" id="{AE66C1CB-66D4-EC5D-936E-3C99441F48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55594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39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9CE8A4-A792-C6F0-AC3C-464F1F505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D89F81">
            <a:hlinkClick r:id="" action="ppaction://media"/>
            <a:extLst>
              <a:ext uri="{FF2B5EF4-FFF2-40B4-BE49-F238E27FC236}">
                <a16:creationId xmlns:a16="http://schemas.microsoft.com/office/drawing/2014/main" id="{9D85261C-C625-0922-9F48-AE97C0A82A3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6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1C9BA-3FA2-80E1-02AE-9E5F33AB9F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626FED8D">
            <a:hlinkClick r:id="" action="ppaction://media"/>
            <a:extLst>
              <a:ext uri="{FF2B5EF4-FFF2-40B4-BE49-F238E27FC236}">
                <a16:creationId xmlns:a16="http://schemas.microsoft.com/office/drawing/2014/main" id="{136F2DEF-7FFC-11A9-2D08-987D14440A4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7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A6EFE-7B6E-7226-1720-175D1C1A4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920329A">
            <a:hlinkClick r:id="" action="ppaction://media"/>
            <a:extLst>
              <a:ext uri="{FF2B5EF4-FFF2-40B4-BE49-F238E27FC236}">
                <a16:creationId xmlns:a16="http://schemas.microsoft.com/office/drawing/2014/main" id="{1DFBBC71-926D-1D1F-8761-19705A14C62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5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FAEE5-F9AE-6438-E37E-9E0E051BC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7E404FE">
            <a:hlinkClick r:id="" action="ppaction://media"/>
            <a:extLst>
              <a:ext uri="{FF2B5EF4-FFF2-40B4-BE49-F238E27FC236}">
                <a16:creationId xmlns:a16="http://schemas.microsoft.com/office/drawing/2014/main" id="{2B7266D3-BF61-BCA5-CF9A-F104583D45A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923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4067B-EE45-923F-95BD-3200524FD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4DEA3CE">
            <a:hlinkClick r:id="" action="ppaction://media"/>
            <a:extLst>
              <a:ext uri="{FF2B5EF4-FFF2-40B4-BE49-F238E27FC236}">
                <a16:creationId xmlns:a16="http://schemas.microsoft.com/office/drawing/2014/main" id="{A1EBC9A7-5D8E-93A4-90D1-34DF3F972DA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6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3B2617-B356-D5F2-D955-D6A276DF9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1DD5EFA">
            <a:hlinkClick r:id="" action="ppaction://media"/>
            <a:extLst>
              <a:ext uri="{FF2B5EF4-FFF2-40B4-BE49-F238E27FC236}">
                <a16:creationId xmlns:a16="http://schemas.microsoft.com/office/drawing/2014/main" id="{5C933247-E4B4-E205-3E41-FBA81436E96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1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B3EDF73BB02A4E85058A7F96D75A07" ma:contentTypeVersion="13" ma:contentTypeDescription="Create a new document." ma:contentTypeScope="" ma:versionID="f13c6538185a1b4f7a4ea14a1612a981">
  <xsd:schema xmlns:xsd="http://www.w3.org/2001/XMLSchema" xmlns:xs="http://www.w3.org/2001/XMLSchema" xmlns:p="http://schemas.microsoft.com/office/2006/metadata/properties" xmlns:ns2="f82fb267-9c4b-4167-ae3e-acf275300ab0" xmlns:ns3="9799f0a0-a5fd-4b10-8853-7e2c40240a05" targetNamespace="http://schemas.microsoft.com/office/2006/metadata/properties" ma:root="true" ma:fieldsID="706edb1b51efead58f66640fae4f353c" ns2:_="" ns3:_="">
    <xsd:import namespace="f82fb267-9c4b-4167-ae3e-acf275300ab0"/>
    <xsd:import namespace="9799f0a0-a5fd-4b10-8853-7e2c40240a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2fb267-9c4b-4167-ae3e-acf275300a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0fdde71-3d84-4f2a-8a39-a81d5da30a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99f0a0-a5fd-4b10-8853-7e2c40240a0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84a4d421-924f-4cb7-9f3f-b137e0224024}" ma:internalName="TaxCatchAll" ma:showField="CatchAllData" ma:web="9799f0a0-a5fd-4b10-8853-7e2c40240a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82fb267-9c4b-4167-ae3e-acf275300ab0">
      <Terms xmlns="http://schemas.microsoft.com/office/infopath/2007/PartnerControls"/>
    </lcf76f155ced4ddcb4097134ff3c332f>
    <TaxCatchAll xmlns="9799f0a0-a5fd-4b10-8853-7e2c40240a05" xsi:nil="true"/>
  </documentManagement>
</p:properties>
</file>

<file path=customXml/itemProps1.xml><?xml version="1.0" encoding="utf-8"?>
<ds:datastoreItem xmlns:ds="http://schemas.openxmlformats.org/officeDocument/2006/customXml" ds:itemID="{F10B110E-E27B-472E-8A70-3E42916344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2fb267-9c4b-4167-ae3e-acf275300ab0"/>
    <ds:schemaRef ds:uri="9799f0a0-a5fd-4b10-8853-7e2c40240a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554F99-096B-42BC-B061-0000A99EB5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0C5559-FD3D-41A5-BC69-340437F83B64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9799f0a0-a5fd-4b10-8853-7e2c40240a05"/>
    <ds:schemaRef ds:uri="http://purl.org/dc/dcmitype/"/>
    <ds:schemaRef ds:uri="http://schemas.openxmlformats.org/package/2006/metadata/core-properties"/>
    <ds:schemaRef ds:uri="f82fb267-9c4b-4167-ae3e-acf275300ab0"/>
    <ds:schemaRef ds:uri="http://www.w3.org/XML/1998/namespace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Widescreen</PresentationFormat>
  <Paragraphs>1</Paragraphs>
  <Slides>14</Slides>
  <Notes>1</Notes>
  <HiddenSlides>0</HiddenSlides>
  <MMClips>14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Friedel, Claudia</dc:creator>
  <cp:lastModifiedBy>Friedel, Claudia</cp:lastModifiedBy>
  <cp:revision>1</cp:revision>
  <dcterms:created xsi:type="dcterms:W3CDTF">2025-05-20T14:43:22Z</dcterms:created>
  <dcterms:modified xsi:type="dcterms:W3CDTF">2025-05-20T14:50:29Z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0x010100D8B3EDF73BB02A4E85058A7F96D75A07</vt:lpwstr>
  </property>
  <property fmtid="{D5CDD505-2E9C-101B-9397-08002B2CF9AE}" pid="3" name="MediaServiceImageTags">
    <vt:lpwstr/>
  </property>
</Properties>
</file>