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Lst>
  <p:sldSz cx="37463413" cy="21067713"/>
  <p:notesSz cx="6858000" cy="9144000"/>
  <p:defaultTextStyle>
    <a:defPPr>
      <a:defRPr lang="zh-CN"/>
    </a:defPPr>
    <a:lvl1pPr marL="0" algn="l" defTabSz="1872966" rtl="0" eaLnBrk="1" latinLnBrk="0" hangingPunct="1">
      <a:defRPr sz="7400" kern="1200">
        <a:solidFill>
          <a:schemeClr val="tx1"/>
        </a:solidFill>
        <a:latin typeface="+mn-lt"/>
        <a:ea typeface="+mn-ea"/>
        <a:cs typeface="+mn-cs"/>
      </a:defRPr>
    </a:lvl1pPr>
    <a:lvl2pPr marL="1872966" algn="l" defTabSz="1872966" rtl="0" eaLnBrk="1" latinLnBrk="0" hangingPunct="1">
      <a:defRPr sz="7400" kern="1200">
        <a:solidFill>
          <a:schemeClr val="tx1"/>
        </a:solidFill>
        <a:latin typeface="+mn-lt"/>
        <a:ea typeface="+mn-ea"/>
        <a:cs typeface="+mn-cs"/>
      </a:defRPr>
    </a:lvl2pPr>
    <a:lvl3pPr marL="3745931" algn="l" defTabSz="1872966" rtl="0" eaLnBrk="1" latinLnBrk="0" hangingPunct="1">
      <a:defRPr sz="7400" kern="1200">
        <a:solidFill>
          <a:schemeClr val="tx1"/>
        </a:solidFill>
        <a:latin typeface="+mn-lt"/>
        <a:ea typeface="+mn-ea"/>
        <a:cs typeface="+mn-cs"/>
      </a:defRPr>
    </a:lvl3pPr>
    <a:lvl4pPr marL="5618897" algn="l" defTabSz="1872966" rtl="0" eaLnBrk="1" latinLnBrk="0" hangingPunct="1">
      <a:defRPr sz="7400" kern="1200">
        <a:solidFill>
          <a:schemeClr val="tx1"/>
        </a:solidFill>
        <a:latin typeface="+mn-lt"/>
        <a:ea typeface="+mn-ea"/>
        <a:cs typeface="+mn-cs"/>
      </a:defRPr>
    </a:lvl4pPr>
    <a:lvl5pPr marL="7491862" algn="l" defTabSz="1872966" rtl="0" eaLnBrk="1" latinLnBrk="0" hangingPunct="1">
      <a:defRPr sz="7400" kern="1200">
        <a:solidFill>
          <a:schemeClr val="tx1"/>
        </a:solidFill>
        <a:latin typeface="+mn-lt"/>
        <a:ea typeface="+mn-ea"/>
        <a:cs typeface="+mn-cs"/>
      </a:defRPr>
    </a:lvl5pPr>
    <a:lvl6pPr marL="9364828" algn="l" defTabSz="1872966" rtl="0" eaLnBrk="1" latinLnBrk="0" hangingPunct="1">
      <a:defRPr sz="7400" kern="1200">
        <a:solidFill>
          <a:schemeClr val="tx1"/>
        </a:solidFill>
        <a:latin typeface="+mn-lt"/>
        <a:ea typeface="+mn-ea"/>
        <a:cs typeface="+mn-cs"/>
      </a:defRPr>
    </a:lvl6pPr>
    <a:lvl7pPr marL="11237793" algn="l" defTabSz="1872966" rtl="0" eaLnBrk="1" latinLnBrk="0" hangingPunct="1">
      <a:defRPr sz="7400" kern="1200">
        <a:solidFill>
          <a:schemeClr val="tx1"/>
        </a:solidFill>
        <a:latin typeface="+mn-lt"/>
        <a:ea typeface="+mn-ea"/>
        <a:cs typeface="+mn-cs"/>
      </a:defRPr>
    </a:lvl7pPr>
    <a:lvl8pPr marL="13110759" algn="l" defTabSz="1872966" rtl="0" eaLnBrk="1" latinLnBrk="0" hangingPunct="1">
      <a:defRPr sz="7400" kern="1200">
        <a:solidFill>
          <a:schemeClr val="tx1"/>
        </a:solidFill>
        <a:latin typeface="+mn-lt"/>
        <a:ea typeface="+mn-ea"/>
        <a:cs typeface="+mn-cs"/>
      </a:defRPr>
    </a:lvl8pPr>
    <a:lvl9pPr marL="14983724" algn="l" defTabSz="1872966" rtl="0" eaLnBrk="1" latinLnBrk="0" hangingPunct="1">
      <a:defRPr sz="74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23" d="100"/>
          <a:sy n="23" d="100"/>
        </p:scale>
        <p:origin x="-648" y="-344"/>
      </p:cViewPr>
      <p:guideLst>
        <p:guide orient="horz" pos="6636"/>
        <p:guide pos="1180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interSettings" Target="printerSettings/printerSettings1.bin"/><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2809756" y="6544649"/>
            <a:ext cx="31843901" cy="4515904"/>
          </a:xfrm>
        </p:spPr>
        <p:txBody>
          <a:bodyPr/>
          <a:lstStyle/>
          <a:p>
            <a:r>
              <a:rPr kumimoji="1" lang="zh-CN" altLang="en-US" smtClean="0"/>
              <a:t>单击此处编辑母版标题样式</a:t>
            </a:r>
            <a:endParaRPr kumimoji="1" lang="zh-CN" altLang="en-US"/>
          </a:p>
        </p:txBody>
      </p:sp>
      <p:sp>
        <p:nvSpPr>
          <p:cNvPr id="3" name="副标题 2"/>
          <p:cNvSpPr>
            <a:spLocks noGrp="1"/>
          </p:cNvSpPr>
          <p:nvPr>
            <p:ph type="subTitle" idx="1"/>
          </p:nvPr>
        </p:nvSpPr>
        <p:spPr>
          <a:xfrm>
            <a:off x="5619512" y="11938371"/>
            <a:ext cx="26224389" cy="5383971"/>
          </a:xfrm>
        </p:spPr>
        <p:txBody>
          <a:bodyPr/>
          <a:lstStyle>
            <a:lvl1pPr marL="0" indent="0" algn="ctr">
              <a:buNone/>
              <a:defRPr>
                <a:solidFill>
                  <a:schemeClr val="tx1">
                    <a:tint val="75000"/>
                  </a:schemeClr>
                </a:solidFill>
              </a:defRPr>
            </a:lvl1pPr>
            <a:lvl2pPr marL="1872966" indent="0" algn="ctr">
              <a:buNone/>
              <a:defRPr>
                <a:solidFill>
                  <a:schemeClr val="tx1">
                    <a:tint val="75000"/>
                  </a:schemeClr>
                </a:solidFill>
              </a:defRPr>
            </a:lvl2pPr>
            <a:lvl3pPr marL="3745931" indent="0" algn="ctr">
              <a:buNone/>
              <a:defRPr>
                <a:solidFill>
                  <a:schemeClr val="tx1">
                    <a:tint val="75000"/>
                  </a:schemeClr>
                </a:solidFill>
              </a:defRPr>
            </a:lvl3pPr>
            <a:lvl4pPr marL="5618897" indent="0" algn="ctr">
              <a:buNone/>
              <a:defRPr>
                <a:solidFill>
                  <a:schemeClr val="tx1">
                    <a:tint val="75000"/>
                  </a:schemeClr>
                </a:solidFill>
              </a:defRPr>
            </a:lvl4pPr>
            <a:lvl5pPr marL="7491862" indent="0" algn="ctr">
              <a:buNone/>
              <a:defRPr>
                <a:solidFill>
                  <a:schemeClr val="tx1">
                    <a:tint val="75000"/>
                  </a:schemeClr>
                </a:solidFill>
              </a:defRPr>
            </a:lvl5pPr>
            <a:lvl6pPr marL="9364828" indent="0" algn="ctr">
              <a:buNone/>
              <a:defRPr>
                <a:solidFill>
                  <a:schemeClr val="tx1">
                    <a:tint val="75000"/>
                  </a:schemeClr>
                </a:solidFill>
              </a:defRPr>
            </a:lvl6pPr>
            <a:lvl7pPr marL="11237793" indent="0" algn="ctr">
              <a:buNone/>
              <a:defRPr>
                <a:solidFill>
                  <a:schemeClr val="tx1">
                    <a:tint val="75000"/>
                  </a:schemeClr>
                </a:solidFill>
              </a:defRPr>
            </a:lvl7pPr>
            <a:lvl8pPr marL="13110759" indent="0" algn="ctr">
              <a:buNone/>
              <a:defRPr>
                <a:solidFill>
                  <a:schemeClr val="tx1">
                    <a:tint val="75000"/>
                  </a:schemeClr>
                </a:solidFill>
              </a:defRPr>
            </a:lvl8pPr>
            <a:lvl9pPr marL="14983724" indent="0" algn="ctr">
              <a:buNone/>
              <a:defRPr>
                <a:solidFill>
                  <a:schemeClr val="tx1">
                    <a:tint val="75000"/>
                  </a:schemeClr>
                </a:solidFill>
              </a:defRPr>
            </a:lvl9pPr>
          </a:lstStyle>
          <a:p>
            <a:r>
              <a:rPr kumimoji="1" lang="zh-CN" altLang="en-US" smtClean="0"/>
              <a:t>单击此处编辑母版副标题样式</a:t>
            </a:r>
            <a:endParaRPr kumimoji="1" lang="zh-CN" altLang="en-US"/>
          </a:p>
        </p:txBody>
      </p:sp>
      <p:sp>
        <p:nvSpPr>
          <p:cNvPr id="4" name="日期占位符 3"/>
          <p:cNvSpPr>
            <a:spLocks noGrp="1"/>
          </p:cNvSpPr>
          <p:nvPr>
            <p:ph type="dt" sz="half" idx="10"/>
          </p:nvPr>
        </p:nvSpPr>
        <p:spPr/>
        <p:txBody>
          <a:bodyPr/>
          <a:lstStyle/>
          <a:p>
            <a:fld id="{443BC5F7-444C-4A41-80F0-70C8F0B7B382}" type="datetimeFigureOut">
              <a:rPr kumimoji="1" lang="zh-CN" altLang="en-US" smtClean="0"/>
              <a:t>8/7/15</a:t>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幻灯片编号占位符 5"/>
          <p:cNvSpPr>
            <a:spLocks noGrp="1"/>
          </p:cNvSpPr>
          <p:nvPr>
            <p:ph type="sldNum" sz="quarter" idx="12"/>
          </p:nvPr>
        </p:nvSpPr>
        <p:spPr/>
        <p:txBody>
          <a:bodyPr/>
          <a:lstStyle/>
          <a:p>
            <a:fld id="{85482AB0-160C-BD4B-9DFD-8FD2022F0568}" type="slidenum">
              <a:rPr kumimoji="1" lang="zh-CN" altLang="en-US" smtClean="0"/>
              <a:t>‹#›</a:t>
            </a:fld>
            <a:endParaRPr kumimoji="1" lang="zh-CN" altLang="en-US"/>
          </a:p>
        </p:txBody>
      </p:sp>
    </p:spTree>
    <p:extLst>
      <p:ext uri="{BB962C8B-B14F-4D97-AF65-F5344CB8AC3E}">
        <p14:creationId xmlns:p14="http://schemas.microsoft.com/office/powerpoint/2010/main" val="21283429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smtClean="0"/>
              <a:t>单击此处编辑母版标题样式</a:t>
            </a:r>
            <a:endParaRPr kumimoji="1" lang="zh-CN" altLang="en-US"/>
          </a:p>
        </p:txBody>
      </p:sp>
      <p:sp>
        <p:nvSpPr>
          <p:cNvPr id="3" name="竖排文本占位符 2"/>
          <p:cNvSpPr>
            <a:spLocks noGrp="1"/>
          </p:cNvSpPr>
          <p:nvPr>
            <p:ph type="body" orient="vert" idx="1"/>
          </p:nvPr>
        </p:nvSpPr>
        <p:spPr/>
        <p:txBody>
          <a:bodyPr vert="eaVert"/>
          <a:lstStyle/>
          <a:p>
            <a:pPr lvl="0"/>
            <a:r>
              <a:rPr kumimoji="1" lang="zh-CN" altLang="en-US" smtClean="0"/>
              <a:t>单击此处编辑母版文本样式</a:t>
            </a:r>
          </a:p>
          <a:p>
            <a:pPr lvl="1"/>
            <a:r>
              <a:rPr kumimoji="1" lang="zh-CN" altLang="en-US" smtClean="0"/>
              <a:t>二级</a:t>
            </a:r>
          </a:p>
          <a:p>
            <a:pPr lvl="2"/>
            <a:r>
              <a:rPr kumimoji="1" lang="zh-CN" altLang="en-US" smtClean="0"/>
              <a:t>三级</a:t>
            </a:r>
          </a:p>
          <a:p>
            <a:pPr lvl="3"/>
            <a:r>
              <a:rPr kumimoji="1" lang="zh-CN" altLang="en-US" smtClean="0"/>
              <a:t>四级</a:t>
            </a:r>
          </a:p>
          <a:p>
            <a:pPr lvl="4"/>
            <a:r>
              <a:rPr kumimoji="1" lang="zh-CN" altLang="en-US" smtClean="0"/>
              <a:t>五级</a:t>
            </a:r>
            <a:endParaRPr kumimoji="1" lang="zh-CN" altLang="en-US"/>
          </a:p>
        </p:txBody>
      </p:sp>
      <p:sp>
        <p:nvSpPr>
          <p:cNvPr id="4" name="日期占位符 3"/>
          <p:cNvSpPr>
            <a:spLocks noGrp="1"/>
          </p:cNvSpPr>
          <p:nvPr>
            <p:ph type="dt" sz="half" idx="10"/>
          </p:nvPr>
        </p:nvSpPr>
        <p:spPr/>
        <p:txBody>
          <a:bodyPr/>
          <a:lstStyle/>
          <a:p>
            <a:fld id="{443BC5F7-444C-4A41-80F0-70C8F0B7B382}" type="datetimeFigureOut">
              <a:rPr kumimoji="1" lang="zh-CN" altLang="en-US" smtClean="0"/>
              <a:t>8/7/15</a:t>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幻灯片编号占位符 5"/>
          <p:cNvSpPr>
            <a:spLocks noGrp="1"/>
          </p:cNvSpPr>
          <p:nvPr>
            <p:ph type="sldNum" sz="quarter" idx="12"/>
          </p:nvPr>
        </p:nvSpPr>
        <p:spPr/>
        <p:txBody>
          <a:bodyPr/>
          <a:lstStyle/>
          <a:p>
            <a:fld id="{85482AB0-160C-BD4B-9DFD-8FD2022F0568}" type="slidenum">
              <a:rPr kumimoji="1" lang="zh-CN" altLang="en-US" smtClean="0"/>
              <a:t>‹#›</a:t>
            </a:fld>
            <a:endParaRPr kumimoji="1" lang="zh-CN" altLang="en-US"/>
          </a:p>
        </p:txBody>
      </p:sp>
    </p:spTree>
    <p:extLst>
      <p:ext uri="{BB962C8B-B14F-4D97-AF65-F5344CB8AC3E}">
        <p14:creationId xmlns:p14="http://schemas.microsoft.com/office/powerpoint/2010/main" val="35638674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和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27160974" y="843687"/>
            <a:ext cx="8429268" cy="17975832"/>
          </a:xfrm>
        </p:spPr>
        <p:txBody>
          <a:bodyPr vert="eaVert"/>
          <a:lstStyle/>
          <a:p>
            <a:r>
              <a:rPr kumimoji="1" lang="zh-CN" altLang="en-US" smtClean="0"/>
              <a:t>单击此处编辑母版标题样式</a:t>
            </a:r>
            <a:endParaRPr kumimoji="1" lang="zh-CN" altLang="en-US"/>
          </a:p>
        </p:txBody>
      </p:sp>
      <p:sp>
        <p:nvSpPr>
          <p:cNvPr id="3" name="竖排文本占位符 2"/>
          <p:cNvSpPr>
            <a:spLocks noGrp="1"/>
          </p:cNvSpPr>
          <p:nvPr>
            <p:ph type="body" orient="vert" idx="1"/>
          </p:nvPr>
        </p:nvSpPr>
        <p:spPr>
          <a:xfrm>
            <a:off x="1873170" y="843687"/>
            <a:ext cx="24663414" cy="17975832"/>
          </a:xfrm>
        </p:spPr>
        <p:txBody>
          <a:bodyPr vert="eaVert"/>
          <a:lstStyle/>
          <a:p>
            <a:pPr lvl="0"/>
            <a:r>
              <a:rPr kumimoji="1" lang="zh-CN" altLang="en-US" smtClean="0"/>
              <a:t>单击此处编辑母版文本样式</a:t>
            </a:r>
          </a:p>
          <a:p>
            <a:pPr lvl="1"/>
            <a:r>
              <a:rPr kumimoji="1" lang="zh-CN" altLang="en-US" smtClean="0"/>
              <a:t>二级</a:t>
            </a:r>
          </a:p>
          <a:p>
            <a:pPr lvl="2"/>
            <a:r>
              <a:rPr kumimoji="1" lang="zh-CN" altLang="en-US" smtClean="0"/>
              <a:t>三级</a:t>
            </a:r>
          </a:p>
          <a:p>
            <a:pPr lvl="3"/>
            <a:r>
              <a:rPr kumimoji="1" lang="zh-CN" altLang="en-US" smtClean="0"/>
              <a:t>四级</a:t>
            </a:r>
          </a:p>
          <a:p>
            <a:pPr lvl="4"/>
            <a:r>
              <a:rPr kumimoji="1" lang="zh-CN" altLang="en-US" smtClean="0"/>
              <a:t>五级</a:t>
            </a:r>
            <a:endParaRPr kumimoji="1" lang="zh-CN" altLang="en-US"/>
          </a:p>
        </p:txBody>
      </p:sp>
      <p:sp>
        <p:nvSpPr>
          <p:cNvPr id="4" name="日期占位符 3"/>
          <p:cNvSpPr>
            <a:spLocks noGrp="1"/>
          </p:cNvSpPr>
          <p:nvPr>
            <p:ph type="dt" sz="half" idx="10"/>
          </p:nvPr>
        </p:nvSpPr>
        <p:spPr/>
        <p:txBody>
          <a:bodyPr/>
          <a:lstStyle/>
          <a:p>
            <a:fld id="{443BC5F7-444C-4A41-80F0-70C8F0B7B382}" type="datetimeFigureOut">
              <a:rPr kumimoji="1" lang="zh-CN" altLang="en-US" smtClean="0"/>
              <a:t>8/7/15</a:t>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幻灯片编号占位符 5"/>
          <p:cNvSpPr>
            <a:spLocks noGrp="1"/>
          </p:cNvSpPr>
          <p:nvPr>
            <p:ph type="sldNum" sz="quarter" idx="12"/>
          </p:nvPr>
        </p:nvSpPr>
        <p:spPr/>
        <p:txBody>
          <a:bodyPr/>
          <a:lstStyle/>
          <a:p>
            <a:fld id="{85482AB0-160C-BD4B-9DFD-8FD2022F0568}" type="slidenum">
              <a:rPr kumimoji="1" lang="zh-CN" altLang="en-US" smtClean="0"/>
              <a:t>‹#›</a:t>
            </a:fld>
            <a:endParaRPr kumimoji="1" lang="zh-CN" altLang="en-US"/>
          </a:p>
        </p:txBody>
      </p:sp>
    </p:spTree>
    <p:extLst>
      <p:ext uri="{BB962C8B-B14F-4D97-AF65-F5344CB8AC3E}">
        <p14:creationId xmlns:p14="http://schemas.microsoft.com/office/powerpoint/2010/main" val="18461235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smtClean="0"/>
              <a:t>单击此处编辑母版标题样式</a:t>
            </a:r>
            <a:endParaRPr kumimoji="1" lang="zh-CN" altLang="en-US"/>
          </a:p>
        </p:txBody>
      </p:sp>
      <p:sp>
        <p:nvSpPr>
          <p:cNvPr id="3" name="内容占位符 2"/>
          <p:cNvSpPr>
            <a:spLocks noGrp="1"/>
          </p:cNvSpPr>
          <p:nvPr>
            <p:ph idx="1"/>
          </p:nvPr>
        </p:nvSpPr>
        <p:spPr/>
        <p:txBody>
          <a:bodyPr/>
          <a:lstStyle/>
          <a:p>
            <a:pPr lvl="0"/>
            <a:r>
              <a:rPr kumimoji="1" lang="zh-CN" altLang="en-US" smtClean="0"/>
              <a:t>单击此处编辑母版文本样式</a:t>
            </a:r>
          </a:p>
          <a:p>
            <a:pPr lvl="1"/>
            <a:r>
              <a:rPr kumimoji="1" lang="zh-CN" altLang="en-US" smtClean="0"/>
              <a:t>二级</a:t>
            </a:r>
          </a:p>
          <a:p>
            <a:pPr lvl="2"/>
            <a:r>
              <a:rPr kumimoji="1" lang="zh-CN" altLang="en-US" smtClean="0"/>
              <a:t>三级</a:t>
            </a:r>
          </a:p>
          <a:p>
            <a:pPr lvl="3"/>
            <a:r>
              <a:rPr kumimoji="1" lang="zh-CN" altLang="en-US" smtClean="0"/>
              <a:t>四级</a:t>
            </a:r>
          </a:p>
          <a:p>
            <a:pPr lvl="4"/>
            <a:r>
              <a:rPr kumimoji="1" lang="zh-CN" altLang="en-US" smtClean="0"/>
              <a:t>五级</a:t>
            </a:r>
            <a:endParaRPr kumimoji="1" lang="zh-CN" altLang="en-US"/>
          </a:p>
        </p:txBody>
      </p:sp>
      <p:sp>
        <p:nvSpPr>
          <p:cNvPr id="4" name="日期占位符 3"/>
          <p:cNvSpPr>
            <a:spLocks noGrp="1"/>
          </p:cNvSpPr>
          <p:nvPr>
            <p:ph type="dt" sz="half" idx="10"/>
          </p:nvPr>
        </p:nvSpPr>
        <p:spPr/>
        <p:txBody>
          <a:bodyPr/>
          <a:lstStyle/>
          <a:p>
            <a:fld id="{443BC5F7-444C-4A41-80F0-70C8F0B7B382}" type="datetimeFigureOut">
              <a:rPr kumimoji="1" lang="zh-CN" altLang="en-US" smtClean="0"/>
              <a:t>8/7/15</a:t>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幻灯片编号占位符 5"/>
          <p:cNvSpPr>
            <a:spLocks noGrp="1"/>
          </p:cNvSpPr>
          <p:nvPr>
            <p:ph type="sldNum" sz="quarter" idx="12"/>
          </p:nvPr>
        </p:nvSpPr>
        <p:spPr/>
        <p:txBody>
          <a:bodyPr/>
          <a:lstStyle/>
          <a:p>
            <a:fld id="{85482AB0-160C-BD4B-9DFD-8FD2022F0568}" type="slidenum">
              <a:rPr kumimoji="1" lang="zh-CN" altLang="en-US" smtClean="0"/>
              <a:t>‹#›</a:t>
            </a:fld>
            <a:endParaRPr kumimoji="1" lang="zh-CN" altLang="en-US"/>
          </a:p>
        </p:txBody>
      </p:sp>
    </p:spTree>
    <p:extLst>
      <p:ext uri="{BB962C8B-B14F-4D97-AF65-F5344CB8AC3E}">
        <p14:creationId xmlns:p14="http://schemas.microsoft.com/office/powerpoint/2010/main" val="29785970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2959352" y="13537960"/>
            <a:ext cx="31843901" cy="4184281"/>
          </a:xfrm>
        </p:spPr>
        <p:txBody>
          <a:bodyPr anchor="t"/>
          <a:lstStyle>
            <a:lvl1pPr algn="l">
              <a:defRPr sz="16400" b="1" cap="all"/>
            </a:lvl1pPr>
          </a:lstStyle>
          <a:p>
            <a:r>
              <a:rPr kumimoji="1" lang="zh-CN" altLang="en-US" smtClean="0"/>
              <a:t>单击此处编辑母版标题样式</a:t>
            </a:r>
            <a:endParaRPr kumimoji="1" lang="zh-CN" altLang="en-US"/>
          </a:p>
        </p:txBody>
      </p:sp>
      <p:sp>
        <p:nvSpPr>
          <p:cNvPr id="3" name="文本占位符 2"/>
          <p:cNvSpPr>
            <a:spLocks noGrp="1"/>
          </p:cNvSpPr>
          <p:nvPr>
            <p:ph type="body" idx="1"/>
          </p:nvPr>
        </p:nvSpPr>
        <p:spPr>
          <a:xfrm>
            <a:off x="2959352" y="8929396"/>
            <a:ext cx="31843901" cy="4608560"/>
          </a:xfrm>
        </p:spPr>
        <p:txBody>
          <a:bodyPr anchor="b"/>
          <a:lstStyle>
            <a:lvl1pPr marL="0" indent="0">
              <a:buNone/>
              <a:defRPr sz="8200">
                <a:solidFill>
                  <a:schemeClr val="tx1">
                    <a:tint val="75000"/>
                  </a:schemeClr>
                </a:solidFill>
              </a:defRPr>
            </a:lvl1pPr>
            <a:lvl2pPr marL="1872966" indent="0">
              <a:buNone/>
              <a:defRPr sz="7400">
                <a:solidFill>
                  <a:schemeClr val="tx1">
                    <a:tint val="75000"/>
                  </a:schemeClr>
                </a:solidFill>
              </a:defRPr>
            </a:lvl2pPr>
            <a:lvl3pPr marL="3745931" indent="0">
              <a:buNone/>
              <a:defRPr sz="6600">
                <a:solidFill>
                  <a:schemeClr val="tx1">
                    <a:tint val="75000"/>
                  </a:schemeClr>
                </a:solidFill>
              </a:defRPr>
            </a:lvl3pPr>
            <a:lvl4pPr marL="5618897" indent="0">
              <a:buNone/>
              <a:defRPr sz="5700">
                <a:solidFill>
                  <a:schemeClr val="tx1">
                    <a:tint val="75000"/>
                  </a:schemeClr>
                </a:solidFill>
              </a:defRPr>
            </a:lvl4pPr>
            <a:lvl5pPr marL="7491862" indent="0">
              <a:buNone/>
              <a:defRPr sz="5700">
                <a:solidFill>
                  <a:schemeClr val="tx1">
                    <a:tint val="75000"/>
                  </a:schemeClr>
                </a:solidFill>
              </a:defRPr>
            </a:lvl5pPr>
            <a:lvl6pPr marL="9364828" indent="0">
              <a:buNone/>
              <a:defRPr sz="5700">
                <a:solidFill>
                  <a:schemeClr val="tx1">
                    <a:tint val="75000"/>
                  </a:schemeClr>
                </a:solidFill>
              </a:defRPr>
            </a:lvl6pPr>
            <a:lvl7pPr marL="11237793" indent="0">
              <a:buNone/>
              <a:defRPr sz="5700">
                <a:solidFill>
                  <a:schemeClr val="tx1">
                    <a:tint val="75000"/>
                  </a:schemeClr>
                </a:solidFill>
              </a:defRPr>
            </a:lvl7pPr>
            <a:lvl8pPr marL="13110759" indent="0">
              <a:buNone/>
              <a:defRPr sz="5700">
                <a:solidFill>
                  <a:schemeClr val="tx1">
                    <a:tint val="75000"/>
                  </a:schemeClr>
                </a:solidFill>
              </a:defRPr>
            </a:lvl8pPr>
            <a:lvl9pPr marL="14983724" indent="0">
              <a:buNone/>
              <a:defRPr sz="5700">
                <a:solidFill>
                  <a:schemeClr val="tx1">
                    <a:tint val="75000"/>
                  </a:schemeClr>
                </a:solidFill>
              </a:defRPr>
            </a:lvl9pPr>
          </a:lstStyle>
          <a:p>
            <a:pPr lvl="0"/>
            <a:r>
              <a:rPr kumimoji="1" lang="zh-CN" altLang="en-US" smtClean="0"/>
              <a:t>单击此处编辑母版文本样式</a:t>
            </a:r>
          </a:p>
        </p:txBody>
      </p:sp>
      <p:sp>
        <p:nvSpPr>
          <p:cNvPr id="4" name="日期占位符 3"/>
          <p:cNvSpPr>
            <a:spLocks noGrp="1"/>
          </p:cNvSpPr>
          <p:nvPr>
            <p:ph type="dt" sz="half" idx="10"/>
          </p:nvPr>
        </p:nvSpPr>
        <p:spPr/>
        <p:txBody>
          <a:bodyPr/>
          <a:lstStyle/>
          <a:p>
            <a:fld id="{443BC5F7-444C-4A41-80F0-70C8F0B7B382}" type="datetimeFigureOut">
              <a:rPr kumimoji="1" lang="zh-CN" altLang="en-US" smtClean="0"/>
              <a:t>8/7/15</a:t>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幻灯片编号占位符 5"/>
          <p:cNvSpPr>
            <a:spLocks noGrp="1"/>
          </p:cNvSpPr>
          <p:nvPr>
            <p:ph type="sldNum" sz="quarter" idx="12"/>
          </p:nvPr>
        </p:nvSpPr>
        <p:spPr/>
        <p:txBody>
          <a:bodyPr/>
          <a:lstStyle/>
          <a:p>
            <a:fld id="{85482AB0-160C-BD4B-9DFD-8FD2022F0568}" type="slidenum">
              <a:rPr kumimoji="1" lang="zh-CN" altLang="en-US" smtClean="0"/>
              <a:t>‹#›</a:t>
            </a:fld>
            <a:endParaRPr kumimoji="1" lang="zh-CN" altLang="en-US"/>
          </a:p>
        </p:txBody>
      </p:sp>
    </p:spTree>
    <p:extLst>
      <p:ext uri="{BB962C8B-B14F-4D97-AF65-F5344CB8AC3E}">
        <p14:creationId xmlns:p14="http://schemas.microsoft.com/office/powerpoint/2010/main" val="41096132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项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smtClean="0"/>
              <a:t>单击此处编辑母版标题样式</a:t>
            </a:r>
            <a:endParaRPr kumimoji="1" lang="zh-CN" altLang="en-US"/>
          </a:p>
        </p:txBody>
      </p:sp>
      <p:sp>
        <p:nvSpPr>
          <p:cNvPr id="3" name="内容占位符 2"/>
          <p:cNvSpPr>
            <a:spLocks noGrp="1"/>
          </p:cNvSpPr>
          <p:nvPr>
            <p:ph sz="half" idx="1"/>
          </p:nvPr>
        </p:nvSpPr>
        <p:spPr>
          <a:xfrm>
            <a:off x="1873171" y="4915804"/>
            <a:ext cx="16546341" cy="13903716"/>
          </a:xfrm>
        </p:spPr>
        <p:txBody>
          <a:bodyPr/>
          <a:lstStyle>
            <a:lvl1pPr>
              <a:defRPr sz="11500"/>
            </a:lvl1pPr>
            <a:lvl2pPr>
              <a:defRPr sz="9800"/>
            </a:lvl2pPr>
            <a:lvl3pPr>
              <a:defRPr sz="8200"/>
            </a:lvl3pPr>
            <a:lvl4pPr>
              <a:defRPr sz="7400"/>
            </a:lvl4pPr>
            <a:lvl5pPr>
              <a:defRPr sz="7400"/>
            </a:lvl5pPr>
            <a:lvl6pPr>
              <a:defRPr sz="7400"/>
            </a:lvl6pPr>
            <a:lvl7pPr>
              <a:defRPr sz="7400"/>
            </a:lvl7pPr>
            <a:lvl8pPr>
              <a:defRPr sz="7400"/>
            </a:lvl8pPr>
            <a:lvl9pPr>
              <a:defRPr sz="7400"/>
            </a:lvl9pPr>
          </a:lstStyle>
          <a:p>
            <a:pPr lvl="0"/>
            <a:r>
              <a:rPr kumimoji="1" lang="zh-CN" altLang="en-US" smtClean="0"/>
              <a:t>单击此处编辑母版文本样式</a:t>
            </a:r>
          </a:p>
          <a:p>
            <a:pPr lvl="1"/>
            <a:r>
              <a:rPr kumimoji="1" lang="zh-CN" altLang="en-US" smtClean="0"/>
              <a:t>二级</a:t>
            </a:r>
          </a:p>
          <a:p>
            <a:pPr lvl="2"/>
            <a:r>
              <a:rPr kumimoji="1" lang="zh-CN" altLang="en-US" smtClean="0"/>
              <a:t>三级</a:t>
            </a:r>
          </a:p>
          <a:p>
            <a:pPr lvl="3"/>
            <a:r>
              <a:rPr kumimoji="1" lang="zh-CN" altLang="en-US" smtClean="0"/>
              <a:t>四级</a:t>
            </a:r>
          </a:p>
          <a:p>
            <a:pPr lvl="4"/>
            <a:r>
              <a:rPr kumimoji="1" lang="zh-CN" altLang="en-US" smtClean="0"/>
              <a:t>五级</a:t>
            </a:r>
            <a:endParaRPr kumimoji="1" lang="zh-CN" altLang="en-US"/>
          </a:p>
        </p:txBody>
      </p:sp>
      <p:sp>
        <p:nvSpPr>
          <p:cNvPr id="4" name="内容占位符 3"/>
          <p:cNvSpPr>
            <a:spLocks noGrp="1"/>
          </p:cNvSpPr>
          <p:nvPr>
            <p:ph sz="half" idx="2"/>
          </p:nvPr>
        </p:nvSpPr>
        <p:spPr>
          <a:xfrm>
            <a:off x="19043901" y="4915804"/>
            <a:ext cx="16546341" cy="13903716"/>
          </a:xfrm>
        </p:spPr>
        <p:txBody>
          <a:bodyPr/>
          <a:lstStyle>
            <a:lvl1pPr>
              <a:defRPr sz="11500"/>
            </a:lvl1pPr>
            <a:lvl2pPr>
              <a:defRPr sz="9800"/>
            </a:lvl2pPr>
            <a:lvl3pPr>
              <a:defRPr sz="8200"/>
            </a:lvl3pPr>
            <a:lvl4pPr>
              <a:defRPr sz="7400"/>
            </a:lvl4pPr>
            <a:lvl5pPr>
              <a:defRPr sz="7400"/>
            </a:lvl5pPr>
            <a:lvl6pPr>
              <a:defRPr sz="7400"/>
            </a:lvl6pPr>
            <a:lvl7pPr>
              <a:defRPr sz="7400"/>
            </a:lvl7pPr>
            <a:lvl8pPr>
              <a:defRPr sz="7400"/>
            </a:lvl8pPr>
            <a:lvl9pPr>
              <a:defRPr sz="7400"/>
            </a:lvl9pPr>
          </a:lstStyle>
          <a:p>
            <a:pPr lvl="0"/>
            <a:r>
              <a:rPr kumimoji="1" lang="zh-CN" altLang="en-US" smtClean="0"/>
              <a:t>单击此处编辑母版文本样式</a:t>
            </a:r>
          </a:p>
          <a:p>
            <a:pPr lvl="1"/>
            <a:r>
              <a:rPr kumimoji="1" lang="zh-CN" altLang="en-US" smtClean="0"/>
              <a:t>二级</a:t>
            </a:r>
          </a:p>
          <a:p>
            <a:pPr lvl="2"/>
            <a:r>
              <a:rPr kumimoji="1" lang="zh-CN" altLang="en-US" smtClean="0"/>
              <a:t>三级</a:t>
            </a:r>
          </a:p>
          <a:p>
            <a:pPr lvl="3"/>
            <a:r>
              <a:rPr kumimoji="1" lang="zh-CN" altLang="en-US" smtClean="0"/>
              <a:t>四级</a:t>
            </a:r>
          </a:p>
          <a:p>
            <a:pPr lvl="4"/>
            <a:r>
              <a:rPr kumimoji="1" lang="zh-CN" altLang="en-US" smtClean="0"/>
              <a:t>五级</a:t>
            </a:r>
            <a:endParaRPr kumimoji="1" lang="zh-CN" altLang="en-US"/>
          </a:p>
        </p:txBody>
      </p:sp>
      <p:sp>
        <p:nvSpPr>
          <p:cNvPr id="5" name="日期占位符 4"/>
          <p:cNvSpPr>
            <a:spLocks noGrp="1"/>
          </p:cNvSpPr>
          <p:nvPr>
            <p:ph type="dt" sz="half" idx="10"/>
          </p:nvPr>
        </p:nvSpPr>
        <p:spPr/>
        <p:txBody>
          <a:bodyPr/>
          <a:lstStyle/>
          <a:p>
            <a:fld id="{443BC5F7-444C-4A41-80F0-70C8F0B7B382}" type="datetimeFigureOut">
              <a:rPr kumimoji="1" lang="zh-CN" altLang="en-US" smtClean="0"/>
              <a:t>8/7/15</a:t>
            </a:fld>
            <a:endParaRPr kumimoji="1" lang="zh-CN" altLang="en-US"/>
          </a:p>
        </p:txBody>
      </p:sp>
      <p:sp>
        <p:nvSpPr>
          <p:cNvPr id="6" name="页脚占位符 5"/>
          <p:cNvSpPr>
            <a:spLocks noGrp="1"/>
          </p:cNvSpPr>
          <p:nvPr>
            <p:ph type="ftr" sz="quarter" idx="11"/>
          </p:nvPr>
        </p:nvSpPr>
        <p:spPr/>
        <p:txBody>
          <a:bodyPr/>
          <a:lstStyle/>
          <a:p>
            <a:endParaRPr kumimoji="1" lang="zh-CN" altLang="en-US"/>
          </a:p>
        </p:txBody>
      </p:sp>
      <p:sp>
        <p:nvSpPr>
          <p:cNvPr id="7" name="幻灯片编号占位符 6"/>
          <p:cNvSpPr>
            <a:spLocks noGrp="1"/>
          </p:cNvSpPr>
          <p:nvPr>
            <p:ph type="sldNum" sz="quarter" idx="12"/>
          </p:nvPr>
        </p:nvSpPr>
        <p:spPr/>
        <p:txBody>
          <a:bodyPr/>
          <a:lstStyle/>
          <a:p>
            <a:fld id="{85482AB0-160C-BD4B-9DFD-8FD2022F0568}" type="slidenum">
              <a:rPr kumimoji="1" lang="zh-CN" altLang="en-US" smtClean="0"/>
              <a:t>‹#›</a:t>
            </a:fld>
            <a:endParaRPr kumimoji="1" lang="zh-CN" altLang="en-US"/>
          </a:p>
        </p:txBody>
      </p:sp>
    </p:spTree>
    <p:extLst>
      <p:ext uri="{BB962C8B-B14F-4D97-AF65-F5344CB8AC3E}">
        <p14:creationId xmlns:p14="http://schemas.microsoft.com/office/powerpoint/2010/main" val="32026601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kumimoji="1" lang="zh-CN" altLang="en-US" smtClean="0"/>
              <a:t>单击此处编辑母版标题样式</a:t>
            </a:r>
            <a:endParaRPr kumimoji="1" lang="zh-CN" altLang="en-US"/>
          </a:p>
        </p:txBody>
      </p:sp>
      <p:sp>
        <p:nvSpPr>
          <p:cNvPr id="3" name="文本占位符 2"/>
          <p:cNvSpPr>
            <a:spLocks noGrp="1"/>
          </p:cNvSpPr>
          <p:nvPr>
            <p:ph type="body" idx="1"/>
          </p:nvPr>
        </p:nvSpPr>
        <p:spPr>
          <a:xfrm>
            <a:off x="1873171" y="4715854"/>
            <a:ext cx="16552847" cy="1965345"/>
          </a:xfrm>
        </p:spPr>
        <p:txBody>
          <a:bodyPr anchor="b"/>
          <a:lstStyle>
            <a:lvl1pPr marL="0" indent="0">
              <a:buNone/>
              <a:defRPr sz="9800" b="1"/>
            </a:lvl1pPr>
            <a:lvl2pPr marL="1872966" indent="0">
              <a:buNone/>
              <a:defRPr sz="8200" b="1"/>
            </a:lvl2pPr>
            <a:lvl3pPr marL="3745931" indent="0">
              <a:buNone/>
              <a:defRPr sz="7400" b="1"/>
            </a:lvl3pPr>
            <a:lvl4pPr marL="5618897" indent="0">
              <a:buNone/>
              <a:defRPr sz="6600" b="1"/>
            </a:lvl4pPr>
            <a:lvl5pPr marL="7491862" indent="0">
              <a:buNone/>
              <a:defRPr sz="6600" b="1"/>
            </a:lvl5pPr>
            <a:lvl6pPr marL="9364828" indent="0">
              <a:buNone/>
              <a:defRPr sz="6600" b="1"/>
            </a:lvl6pPr>
            <a:lvl7pPr marL="11237793" indent="0">
              <a:buNone/>
              <a:defRPr sz="6600" b="1"/>
            </a:lvl7pPr>
            <a:lvl8pPr marL="13110759" indent="0">
              <a:buNone/>
              <a:defRPr sz="6600" b="1"/>
            </a:lvl8pPr>
            <a:lvl9pPr marL="14983724" indent="0">
              <a:buNone/>
              <a:defRPr sz="6600" b="1"/>
            </a:lvl9pPr>
          </a:lstStyle>
          <a:p>
            <a:pPr lvl="0"/>
            <a:r>
              <a:rPr kumimoji="1" lang="zh-CN" altLang="en-US" smtClean="0"/>
              <a:t>单击此处编辑母版文本样式</a:t>
            </a:r>
          </a:p>
        </p:txBody>
      </p:sp>
      <p:sp>
        <p:nvSpPr>
          <p:cNvPr id="4" name="内容占位符 3"/>
          <p:cNvSpPr>
            <a:spLocks noGrp="1"/>
          </p:cNvSpPr>
          <p:nvPr>
            <p:ph sz="half" idx="2"/>
          </p:nvPr>
        </p:nvSpPr>
        <p:spPr>
          <a:xfrm>
            <a:off x="1873171" y="6681195"/>
            <a:ext cx="16552847" cy="12138320"/>
          </a:xfrm>
        </p:spPr>
        <p:txBody>
          <a:bodyPr/>
          <a:lstStyle>
            <a:lvl1pPr>
              <a:defRPr sz="9800"/>
            </a:lvl1pPr>
            <a:lvl2pPr>
              <a:defRPr sz="8200"/>
            </a:lvl2pPr>
            <a:lvl3pPr>
              <a:defRPr sz="7400"/>
            </a:lvl3pPr>
            <a:lvl4pPr>
              <a:defRPr sz="6600"/>
            </a:lvl4pPr>
            <a:lvl5pPr>
              <a:defRPr sz="6600"/>
            </a:lvl5pPr>
            <a:lvl6pPr>
              <a:defRPr sz="6600"/>
            </a:lvl6pPr>
            <a:lvl7pPr>
              <a:defRPr sz="6600"/>
            </a:lvl7pPr>
            <a:lvl8pPr>
              <a:defRPr sz="6600"/>
            </a:lvl8pPr>
            <a:lvl9pPr>
              <a:defRPr sz="6600"/>
            </a:lvl9pPr>
          </a:lstStyle>
          <a:p>
            <a:pPr lvl="0"/>
            <a:r>
              <a:rPr kumimoji="1" lang="zh-CN" altLang="en-US" smtClean="0"/>
              <a:t>单击此处编辑母版文本样式</a:t>
            </a:r>
          </a:p>
          <a:p>
            <a:pPr lvl="1"/>
            <a:r>
              <a:rPr kumimoji="1" lang="zh-CN" altLang="en-US" smtClean="0"/>
              <a:t>二级</a:t>
            </a:r>
          </a:p>
          <a:p>
            <a:pPr lvl="2"/>
            <a:r>
              <a:rPr kumimoji="1" lang="zh-CN" altLang="en-US" smtClean="0"/>
              <a:t>三级</a:t>
            </a:r>
          </a:p>
          <a:p>
            <a:pPr lvl="3"/>
            <a:r>
              <a:rPr kumimoji="1" lang="zh-CN" altLang="en-US" smtClean="0"/>
              <a:t>四级</a:t>
            </a:r>
          </a:p>
          <a:p>
            <a:pPr lvl="4"/>
            <a:r>
              <a:rPr kumimoji="1" lang="zh-CN" altLang="en-US" smtClean="0"/>
              <a:t>五级</a:t>
            </a:r>
            <a:endParaRPr kumimoji="1" lang="zh-CN" altLang="en-US"/>
          </a:p>
        </p:txBody>
      </p:sp>
      <p:sp>
        <p:nvSpPr>
          <p:cNvPr id="5" name="文本占位符 4"/>
          <p:cNvSpPr>
            <a:spLocks noGrp="1"/>
          </p:cNvSpPr>
          <p:nvPr>
            <p:ph type="body" sz="quarter" idx="3"/>
          </p:nvPr>
        </p:nvSpPr>
        <p:spPr>
          <a:xfrm>
            <a:off x="19030900" y="4715854"/>
            <a:ext cx="16559349" cy="1965345"/>
          </a:xfrm>
        </p:spPr>
        <p:txBody>
          <a:bodyPr anchor="b"/>
          <a:lstStyle>
            <a:lvl1pPr marL="0" indent="0">
              <a:buNone/>
              <a:defRPr sz="9800" b="1"/>
            </a:lvl1pPr>
            <a:lvl2pPr marL="1872966" indent="0">
              <a:buNone/>
              <a:defRPr sz="8200" b="1"/>
            </a:lvl2pPr>
            <a:lvl3pPr marL="3745931" indent="0">
              <a:buNone/>
              <a:defRPr sz="7400" b="1"/>
            </a:lvl3pPr>
            <a:lvl4pPr marL="5618897" indent="0">
              <a:buNone/>
              <a:defRPr sz="6600" b="1"/>
            </a:lvl4pPr>
            <a:lvl5pPr marL="7491862" indent="0">
              <a:buNone/>
              <a:defRPr sz="6600" b="1"/>
            </a:lvl5pPr>
            <a:lvl6pPr marL="9364828" indent="0">
              <a:buNone/>
              <a:defRPr sz="6600" b="1"/>
            </a:lvl6pPr>
            <a:lvl7pPr marL="11237793" indent="0">
              <a:buNone/>
              <a:defRPr sz="6600" b="1"/>
            </a:lvl7pPr>
            <a:lvl8pPr marL="13110759" indent="0">
              <a:buNone/>
              <a:defRPr sz="6600" b="1"/>
            </a:lvl8pPr>
            <a:lvl9pPr marL="14983724" indent="0">
              <a:buNone/>
              <a:defRPr sz="6600" b="1"/>
            </a:lvl9pPr>
          </a:lstStyle>
          <a:p>
            <a:pPr lvl="0"/>
            <a:r>
              <a:rPr kumimoji="1" lang="zh-CN" altLang="en-US" smtClean="0"/>
              <a:t>单击此处编辑母版文本样式</a:t>
            </a:r>
          </a:p>
        </p:txBody>
      </p:sp>
      <p:sp>
        <p:nvSpPr>
          <p:cNvPr id="6" name="内容占位符 5"/>
          <p:cNvSpPr>
            <a:spLocks noGrp="1"/>
          </p:cNvSpPr>
          <p:nvPr>
            <p:ph sz="quarter" idx="4"/>
          </p:nvPr>
        </p:nvSpPr>
        <p:spPr>
          <a:xfrm>
            <a:off x="19030900" y="6681195"/>
            <a:ext cx="16559349" cy="12138320"/>
          </a:xfrm>
        </p:spPr>
        <p:txBody>
          <a:bodyPr/>
          <a:lstStyle>
            <a:lvl1pPr>
              <a:defRPr sz="9800"/>
            </a:lvl1pPr>
            <a:lvl2pPr>
              <a:defRPr sz="8200"/>
            </a:lvl2pPr>
            <a:lvl3pPr>
              <a:defRPr sz="7400"/>
            </a:lvl3pPr>
            <a:lvl4pPr>
              <a:defRPr sz="6600"/>
            </a:lvl4pPr>
            <a:lvl5pPr>
              <a:defRPr sz="6600"/>
            </a:lvl5pPr>
            <a:lvl6pPr>
              <a:defRPr sz="6600"/>
            </a:lvl6pPr>
            <a:lvl7pPr>
              <a:defRPr sz="6600"/>
            </a:lvl7pPr>
            <a:lvl8pPr>
              <a:defRPr sz="6600"/>
            </a:lvl8pPr>
            <a:lvl9pPr>
              <a:defRPr sz="6600"/>
            </a:lvl9pPr>
          </a:lstStyle>
          <a:p>
            <a:pPr lvl="0"/>
            <a:r>
              <a:rPr kumimoji="1" lang="zh-CN" altLang="en-US" smtClean="0"/>
              <a:t>单击此处编辑母版文本样式</a:t>
            </a:r>
          </a:p>
          <a:p>
            <a:pPr lvl="1"/>
            <a:r>
              <a:rPr kumimoji="1" lang="zh-CN" altLang="en-US" smtClean="0"/>
              <a:t>二级</a:t>
            </a:r>
          </a:p>
          <a:p>
            <a:pPr lvl="2"/>
            <a:r>
              <a:rPr kumimoji="1" lang="zh-CN" altLang="en-US" smtClean="0"/>
              <a:t>三级</a:t>
            </a:r>
          </a:p>
          <a:p>
            <a:pPr lvl="3"/>
            <a:r>
              <a:rPr kumimoji="1" lang="zh-CN" altLang="en-US" smtClean="0"/>
              <a:t>四级</a:t>
            </a:r>
          </a:p>
          <a:p>
            <a:pPr lvl="4"/>
            <a:r>
              <a:rPr kumimoji="1" lang="zh-CN" altLang="en-US" smtClean="0"/>
              <a:t>五级</a:t>
            </a:r>
            <a:endParaRPr kumimoji="1" lang="zh-CN" altLang="en-US"/>
          </a:p>
        </p:txBody>
      </p:sp>
      <p:sp>
        <p:nvSpPr>
          <p:cNvPr id="7" name="日期占位符 6"/>
          <p:cNvSpPr>
            <a:spLocks noGrp="1"/>
          </p:cNvSpPr>
          <p:nvPr>
            <p:ph type="dt" sz="half" idx="10"/>
          </p:nvPr>
        </p:nvSpPr>
        <p:spPr/>
        <p:txBody>
          <a:bodyPr/>
          <a:lstStyle/>
          <a:p>
            <a:fld id="{443BC5F7-444C-4A41-80F0-70C8F0B7B382}" type="datetimeFigureOut">
              <a:rPr kumimoji="1" lang="zh-CN" altLang="en-US" smtClean="0"/>
              <a:t>8/7/15</a:t>
            </a:fld>
            <a:endParaRPr kumimoji="1" lang="zh-CN" altLang="en-US"/>
          </a:p>
        </p:txBody>
      </p:sp>
      <p:sp>
        <p:nvSpPr>
          <p:cNvPr id="8" name="页脚占位符 7"/>
          <p:cNvSpPr>
            <a:spLocks noGrp="1"/>
          </p:cNvSpPr>
          <p:nvPr>
            <p:ph type="ftr" sz="quarter" idx="11"/>
          </p:nvPr>
        </p:nvSpPr>
        <p:spPr/>
        <p:txBody>
          <a:bodyPr/>
          <a:lstStyle/>
          <a:p>
            <a:endParaRPr kumimoji="1" lang="zh-CN" altLang="en-US"/>
          </a:p>
        </p:txBody>
      </p:sp>
      <p:sp>
        <p:nvSpPr>
          <p:cNvPr id="9" name="幻灯片编号占位符 8"/>
          <p:cNvSpPr>
            <a:spLocks noGrp="1"/>
          </p:cNvSpPr>
          <p:nvPr>
            <p:ph type="sldNum" sz="quarter" idx="12"/>
          </p:nvPr>
        </p:nvSpPr>
        <p:spPr/>
        <p:txBody>
          <a:bodyPr/>
          <a:lstStyle/>
          <a:p>
            <a:fld id="{85482AB0-160C-BD4B-9DFD-8FD2022F0568}" type="slidenum">
              <a:rPr kumimoji="1" lang="zh-CN" altLang="en-US" smtClean="0"/>
              <a:t>‹#›</a:t>
            </a:fld>
            <a:endParaRPr kumimoji="1" lang="zh-CN" altLang="en-US"/>
          </a:p>
        </p:txBody>
      </p:sp>
    </p:spTree>
    <p:extLst>
      <p:ext uri="{BB962C8B-B14F-4D97-AF65-F5344CB8AC3E}">
        <p14:creationId xmlns:p14="http://schemas.microsoft.com/office/powerpoint/2010/main" val="32967040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smtClean="0"/>
              <a:t>单击此处编辑母版标题样式</a:t>
            </a:r>
            <a:endParaRPr kumimoji="1" lang="zh-CN" altLang="en-US"/>
          </a:p>
        </p:txBody>
      </p:sp>
      <p:sp>
        <p:nvSpPr>
          <p:cNvPr id="3" name="日期占位符 2"/>
          <p:cNvSpPr>
            <a:spLocks noGrp="1"/>
          </p:cNvSpPr>
          <p:nvPr>
            <p:ph type="dt" sz="half" idx="10"/>
          </p:nvPr>
        </p:nvSpPr>
        <p:spPr/>
        <p:txBody>
          <a:bodyPr/>
          <a:lstStyle/>
          <a:p>
            <a:fld id="{443BC5F7-444C-4A41-80F0-70C8F0B7B382}" type="datetimeFigureOut">
              <a:rPr kumimoji="1" lang="zh-CN" altLang="en-US" smtClean="0"/>
              <a:t>8/7/15</a:t>
            </a:fld>
            <a:endParaRPr kumimoji="1" lang="zh-CN" altLang="en-US"/>
          </a:p>
        </p:txBody>
      </p:sp>
      <p:sp>
        <p:nvSpPr>
          <p:cNvPr id="4" name="页脚占位符 3"/>
          <p:cNvSpPr>
            <a:spLocks noGrp="1"/>
          </p:cNvSpPr>
          <p:nvPr>
            <p:ph type="ftr" sz="quarter" idx="11"/>
          </p:nvPr>
        </p:nvSpPr>
        <p:spPr/>
        <p:txBody>
          <a:bodyPr/>
          <a:lstStyle/>
          <a:p>
            <a:endParaRPr kumimoji="1" lang="zh-CN" altLang="en-US"/>
          </a:p>
        </p:txBody>
      </p:sp>
      <p:sp>
        <p:nvSpPr>
          <p:cNvPr id="5" name="幻灯片编号占位符 4"/>
          <p:cNvSpPr>
            <a:spLocks noGrp="1"/>
          </p:cNvSpPr>
          <p:nvPr>
            <p:ph type="sldNum" sz="quarter" idx="12"/>
          </p:nvPr>
        </p:nvSpPr>
        <p:spPr/>
        <p:txBody>
          <a:bodyPr/>
          <a:lstStyle/>
          <a:p>
            <a:fld id="{85482AB0-160C-BD4B-9DFD-8FD2022F0568}" type="slidenum">
              <a:rPr kumimoji="1" lang="zh-CN" altLang="en-US" smtClean="0"/>
              <a:t>‹#›</a:t>
            </a:fld>
            <a:endParaRPr kumimoji="1" lang="zh-CN" altLang="en-US"/>
          </a:p>
        </p:txBody>
      </p:sp>
    </p:spTree>
    <p:extLst>
      <p:ext uri="{BB962C8B-B14F-4D97-AF65-F5344CB8AC3E}">
        <p14:creationId xmlns:p14="http://schemas.microsoft.com/office/powerpoint/2010/main" val="17450368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43BC5F7-444C-4A41-80F0-70C8F0B7B382}" type="datetimeFigureOut">
              <a:rPr kumimoji="1" lang="zh-CN" altLang="en-US" smtClean="0"/>
              <a:t>8/7/15</a:t>
            </a:fld>
            <a:endParaRPr kumimoji="1" lang="zh-CN" altLang="en-US"/>
          </a:p>
        </p:txBody>
      </p:sp>
      <p:sp>
        <p:nvSpPr>
          <p:cNvPr id="3" name="页脚占位符 2"/>
          <p:cNvSpPr>
            <a:spLocks noGrp="1"/>
          </p:cNvSpPr>
          <p:nvPr>
            <p:ph type="ftr" sz="quarter" idx="11"/>
          </p:nvPr>
        </p:nvSpPr>
        <p:spPr/>
        <p:txBody>
          <a:bodyPr/>
          <a:lstStyle/>
          <a:p>
            <a:endParaRPr kumimoji="1" lang="zh-CN" altLang="en-US"/>
          </a:p>
        </p:txBody>
      </p:sp>
      <p:sp>
        <p:nvSpPr>
          <p:cNvPr id="4" name="幻灯片编号占位符 3"/>
          <p:cNvSpPr>
            <a:spLocks noGrp="1"/>
          </p:cNvSpPr>
          <p:nvPr>
            <p:ph type="sldNum" sz="quarter" idx="12"/>
          </p:nvPr>
        </p:nvSpPr>
        <p:spPr/>
        <p:txBody>
          <a:bodyPr/>
          <a:lstStyle/>
          <a:p>
            <a:fld id="{85482AB0-160C-BD4B-9DFD-8FD2022F0568}" type="slidenum">
              <a:rPr kumimoji="1" lang="zh-CN" altLang="en-US" smtClean="0"/>
              <a:t>‹#›</a:t>
            </a:fld>
            <a:endParaRPr kumimoji="1" lang="zh-CN" altLang="en-US"/>
          </a:p>
        </p:txBody>
      </p:sp>
    </p:spTree>
    <p:extLst>
      <p:ext uri="{BB962C8B-B14F-4D97-AF65-F5344CB8AC3E}">
        <p14:creationId xmlns:p14="http://schemas.microsoft.com/office/powerpoint/2010/main" val="35739792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1873177" y="838805"/>
            <a:ext cx="12325205" cy="3569809"/>
          </a:xfrm>
        </p:spPr>
        <p:txBody>
          <a:bodyPr anchor="b"/>
          <a:lstStyle>
            <a:lvl1pPr algn="l">
              <a:defRPr sz="8200" b="1"/>
            </a:lvl1pPr>
          </a:lstStyle>
          <a:p>
            <a:r>
              <a:rPr kumimoji="1" lang="zh-CN" altLang="en-US" smtClean="0"/>
              <a:t>单击此处编辑母版标题样式</a:t>
            </a:r>
            <a:endParaRPr kumimoji="1" lang="zh-CN" altLang="en-US"/>
          </a:p>
        </p:txBody>
      </p:sp>
      <p:sp>
        <p:nvSpPr>
          <p:cNvPr id="3" name="内容占位符 2"/>
          <p:cNvSpPr>
            <a:spLocks noGrp="1"/>
          </p:cNvSpPr>
          <p:nvPr>
            <p:ph idx="1"/>
          </p:nvPr>
        </p:nvSpPr>
        <p:spPr>
          <a:xfrm>
            <a:off x="14647154" y="838811"/>
            <a:ext cx="20943089" cy="17980710"/>
          </a:xfrm>
        </p:spPr>
        <p:txBody>
          <a:bodyPr/>
          <a:lstStyle>
            <a:lvl1pPr>
              <a:defRPr sz="13100"/>
            </a:lvl1pPr>
            <a:lvl2pPr>
              <a:defRPr sz="11500"/>
            </a:lvl2pPr>
            <a:lvl3pPr>
              <a:defRPr sz="9800"/>
            </a:lvl3pPr>
            <a:lvl4pPr>
              <a:defRPr sz="8200"/>
            </a:lvl4pPr>
            <a:lvl5pPr>
              <a:defRPr sz="8200"/>
            </a:lvl5pPr>
            <a:lvl6pPr>
              <a:defRPr sz="8200"/>
            </a:lvl6pPr>
            <a:lvl7pPr>
              <a:defRPr sz="8200"/>
            </a:lvl7pPr>
            <a:lvl8pPr>
              <a:defRPr sz="8200"/>
            </a:lvl8pPr>
            <a:lvl9pPr>
              <a:defRPr sz="8200"/>
            </a:lvl9pPr>
          </a:lstStyle>
          <a:p>
            <a:pPr lvl="0"/>
            <a:r>
              <a:rPr kumimoji="1" lang="zh-CN" altLang="en-US" smtClean="0"/>
              <a:t>单击此处编辑母版文本样式</a:t>
            </a:r>
          </a:p>
          <a:p>
            <a:pPr lvl="1"/>
            <a:r>
              <a:rPr kumimoji="1" lang="zh-CN" altLang="en-US" smtClean="0"/>
              <a:t>二级</a:t>
            </a:r>
          </a:p>
          <a:p>
            <a:pPr lvl="2"/>
            <a:r>
              <a:rPr kumimoji="1" lang="zh-CN" altLang="en-US" smtClean="0"/>
              <a:t>三级</a:t>
            </a:r>
          </a:p>
          <a:p>
            <a:pPr lvl="3"/>
            <a:r>
              <a:rPr kumimoji="1" lang="zh-CN" altLang="en-US" smtClean="0"/>
              <a:t>四级</a:t>
            </a:r>
          </a:p>
          <a:p>
            <a:pPr lvl="4"/>
            <a:r>
              <a:rPr kumimoji="1" lang="zh-CN" altLang="en-US" smtClean="0"/>
              <a:t>五级</a:t>
            </a:r>
            <a:endParaRPr kumimoji="1" lang="zh-CN" altLang="en-US"/>
          </a:p>
        </p:txBody>
      </p:sp>
      <p:sp>
        <p:nvSpPr>
          <p:cNvPr id="4" name="文本占位符 3"/>
          <p:cNvSpPr>
            <a:spLocks noGrp="1"/>
          </p:cNvSpPr>
          <p:nvPr>
            <p:ph type="body" sz="half" idx="2"/>
          </p:nvPr>
        </p:nvSpPr>
        <p:spPr>
          <a:xfrm>
            <a:off x="1873177" y="4408620"/>
            <a:ext cx="12325205" cy="14410901"/>
          </a:xfrm>
        </p:spPr>
        <p:txBody>
          <a:bodyPr/>
          <a:lstStyle>
            <a:lvl1pPr marL="0" indent="0">
              <a:buNone/>
              <a:defRPr sz="5700"/>
            </a:lvl1pPr>
            <a:lvl2pPr marL="1872966" indent="0">
              <a:buNone/>
              <a:defRPr sz="4900"/>
            </a:lvl2pPr>
            <a:lvl3pPr marL="3745931" indent="0">
              <a:buNone/>
              <a:defRPr sz="4100"/>
            </a:lvl3pPr>
            <a:lvl4pPr marL="5618897" indent="0">
              <a:buNone/>
              <a:defRPr sz="3700"/>
            </a:lvl4pPr>
            <a:lvl5pPr marL="7491862" indent="0">
              <a:buNone/>
              <a:defRPr sz="3700"/>
            </a:lvl5pPr>
            <a:lvl6pPr marL="9364828" indent="0">
              <a:buNone/>
              <a:defRPr sz="3700"/>
            </a:lvl6pPr>
            <a:lvl7pPr marL="11237793" indent="0">
              <a:buNone/>
              <a:defRPr sz="3700"/>
            </a:lvl7pPr>
            <a:lvl8pPr marL="13110759" indent="0">
              <a:buNone/>
              <a:defRPr sz="3700"/>
            </a:lvl8pPr>
            <a:lvl9pPr marL="14983724" indent="0">
              <a:buNone/>
              <a:defRPr sz="3700"/>
            </a:lvl9pPr>
          </a:lstStyle>
          <a:p>
            <a:pPr lvl="0"/>
            <a:r>
              <a:rPr kumimoji="1" lang="zh-CN" altLang="en-US" smtClean="0"/>
              <a:t>单击此处编辑母版文本样式</a:t>
            </a:r>
          </a:p>
        </p:txBody>
      </p:sp>
      <p:sp>
        <p:nvSpPr>
          <p:cNvPr id="5" name="日期占位符 4"/>
          <p:cNvSpPr>
            <a:spLocks noGrp="1"/>
          </p:cNvSpPr>
          <p:nvPr>
            <p:ph type="dt" sz="half" idx="10"/>
          </p:nvPr>
        </p:nvSpPr>
        <p:spPr/>
        <p:txBody>
          <a:bodyPr/>
          <a:lstStyle/>
          <a:p>
            <a:fld id="{443BC5F7-444C-4A41-80F0-70C8F0B7B382}" type="datetimeFigureOut">
              <a:rPr kumimoji="1" lang="zh-CN" altLang="en-US" smtClean="0"/>
              <a:t>8/7/15</a:t>
            </a:fld>
            <a:endParaRPr kumimoji="1" lang="zh-CN" altLang="en-US"/>
          </a:p>
        </p:txBody>
      </p:sp>
      <p:sp>
        <p:nvSpPr>
          <p:cNvPr id="6" name="页脚占位符 5"/>
          <p:cNvSpPr>
            <a:spLocks noGrp="1"/>
          </p:cNvSpPr>
          <p:nvPr>
            <p:ph type="ftr" sz="quarter" idx="11"/>
          </p:nvPr>
        </p:nvSpPr>
        <p:spPr/>
        <p:txBody>
          <a:bodyPr/>
          <a:lstStyle/>
          <a:p>
            <a:endParaRPr kumimoji="1" lang="zh-CN" altLang="en-US"/>
          </a:p>
        </p:txBody>
      </p:sp>
      <p:sp>
        <p:nvSpPr>
          <p:cNvPr id="7" name="幻灯片编号占位符 6"/>
          <p:cNvSpPr>
            <a:spLocks noGrp="1"/>
          </p:cNvSpPr>
          <p:nvPr>
            <p:ph type="sldNum" sz="quarter" idx="12"/>
          </p:nvPr>
        </p:nvSpPr>
        <p:spPr/>
        <p:txBody>
          <a:bodyPr/>
          <a:lstStyle/>
          <a:p>
            <a:fld id="{85482AB0-160C-BD4B-9DFD-8FD2022F0568}" type="slidenum">
              <a:rPr kumimoji="1" lang="zh-CN" altLang="en-US" smtClean="0"/>
              <a:t>‹#›</a:t>
            </a:fld>
            <a:endParaRPr kumimoji="1" lang="zh-CN" altLang="en-US"/>
          </a:p>
        </p:txBody>
      </p:sp>
    </p:spTree>
    <p:extLst>
      <p:ext uri="{BB962C8B-B14F-4D97-AF65-F5344CB8AC3E}">
        <p14:creationId xmlns:p14="http://schemas.microsoft.com/office/powerpoint/2010/main" val="14831967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7343091" y="14747399"/>
            <a:ext cx="22478048" cy="1741016"/>
          </a:xfrm>
        </p:spPr>
        <p:txBody>
          <a:bodyPr anchor="b"/>
          <a:lstStyle>
            <a:lvl1pPr algn="l">
              <a:defRPr sz="8200" b="1"/>
            </a:lvl1pPr>
          </a:lstStyle>
          <a:p>
            <a:r>
              <a:rPr kumimoji="1" lang="zh-CN" altLang="en-US" smtClean="0"/>
              <a:t>单击此处编辑母版标题样式</a:t>
            </a:r>
            <a:endParaRPr kumimoji="1" lang="zh-CN" altLang="en-US"/>
          </a:p>
        </p:txBody>
      </p:sp>
      <p:sp>
        <p:nvSpPr>
          <p:cNvPr id="3" name="图片占位符 2"/>
          <p:cNvSpPr>
            <a:spLocks noGrp="1"/>
          </p:cNvSpPr>
          <p:nvPr>
            <p:ph type="pic" idx="1"/>
          </p:nvPr>
        </p:nvSpPr>
        <p:spPr>
          <a:xfrm>
            <a:off x="7343091" y="1882438"/>
            <a:ext cx="22478048" cy="12640628"/>
          </a:xfrm>
        </p:spPr>
        <p:txBody>
          <a:bodyPr/>
          <a:lstStyle>
            <a:lvl1pPr marL="0" indent="0">
              <a:buNone/>
              <a:defRPr sz="13100"/>
            </a:lvl1pPr>
            <a:lvl2pPr marL="1872966" indent="0">
              <a:buNone/>
              <a:defRPr sz="11500"/>
            </a:lvl2pPr>
            <a:lvl3pPr marL="3745931" indent="0">
              <a:buNone/>
              <a:defRPr sz="9800"/>
            </a:lvl3pPr>
            <a:lvl4pPr marL="5618897" indent="0">
              <a:buNone/>
              <a:defRPr sz="8200"/>
            </a:lvl4pPr>
            <a:lvl5pPr marL="7491862" indent="0">
              <a:buNone/>
              <a:defRPr sz="8200"/>
            </a:lvl5pPr>
            <a:lvl6pPr marL="9364828" indent="0">
              <a:buNone/>
              <a:defRPr sz="8200"/>
            </a:lvl6pPr>
            <a:lvl7pPr marL="11237793" indent="0">
              <a:buNone/>
              <a:defRPr sz="8200"/>
            </a:lvl7pPr>
            <a:lvl8pPr marL="13110759" indent="0">
              <a:buNone/>
              <a:defRPr sz="8200"/>
            </a:lvl8pPr>
            <a:lvl9pPr marL="14983724" indent="0">
              <a:buNone/>
              <a:defRPr sz="8200"/>
            </a:lvl9pPr>
          </a:lstStyle>
          <a:p>
            <a:endParaRPr kumimoji="1" lang="zh-CN" altLang="en-US"/>
          </a:p>
        </p:txBody>
      </p:sp>
      <p:sp>
        <p:nvSpPr>
          <p:cNvPr id="4" name="文本占位符 3"/>
          <p:cNvSpPr>
            <a:spLocks noGrp="1"/>
          </p:cNvSpPr>
          <p:nvPr>
            <p:ph type="body" sz="half" idx="2"/>
          </p:nvPr>
        </p:nvSpPr>
        <p:spPr>
          <a:xfrm>
            <a:off x="7343091" y="16488413"/>
            <a:ext cx="22478048" cy="2472531"/>
          </a:xfrm>
        </p:spPr>
        <p:txBody>
          <a:bodyPr/>
          <a:lstStyle>
            <a:lvl1pPr marL="0" indent="0">
              <a:buNone/>
              <a:defRPr sz="5700"/>
            </a:lvl1pPr>
            <a:lvl2pPr marL="1872966" indent="0">
              <a:buNone/>
              <a:defRPr sz="4900"/>
            </a:lvl2pPr>
            <a:lvl3pPr marL="3745931" indent="0">
              <a:buNone/>
              <a:defRPr sz="4100"/>
            </a:lvl3pPr>
            <a:lvl4pPr marL="5618897" indent="0">
              <a:buNone/>
              <a:defRPr sz="3700"/>
            </a:lvl4pPr>
            <a:lvl5pPr marL="7491862" indent="0">
              <a:buNone/>
              <a:defRPr sz="3700"/>
            </a:lvl5pPr>
            <a:lvl6pPr marL="9364828" indent="0">
              <a:buNone/>
              <a:defRPr sz="3700"/>
            </a:lvl6pPr>
            <a:lvl7pPr marL="11237793" indent="0">
              <a:buNone/>
              <a:defRPr sz="3700"/>
            </a:lvl7pPr>
            <a:lvl8pPr marL="13110759" indent="0">
              <a:buNone/>
              <a:defRPr sz="3700"/>
            </a:lvl8pPr>
            <a:lvl9pPr marL="14983724" indent="0">
              <a:buNone/>
              <a:defRPr sz="3700"/>
            </a:lvl9pPr>
          </a:lstStyle>
          <a:p>
            <a:pPr lvl="0"/>
            <a:r>
              <a:rPr kumimoji="1" lang="zh-CN" altLang="en-US" smtClean="0"/>
              <a:t>单击此处编辑母版文本样式</a:t>
            </a:r>
          </a:p>
        </p:txBody>
      </p:sp>
      <p:sp>
        <p:nvSpPr>
          <p:cNvPr id="5" name="日期占位符 4"/>
          <p:cNvSpPr>
            <a:spLocks noGrp="1"/>
          </p:cNvSpPr>
          <p:nvPr>
            <p:ph type="dt" sz="half" idx="10"/>
          </p:nvPr>
        </p:nvSpPr>
        <p:spPr/>
        <p:txBody>
          <a:bodyPr/>
          <a:lstStyle/>
          <a:p>
            <a:fld id="{443BC5F7-444C-4A41-80F0-70C8F0B7B382}" type="datetimeFigureOut">
              <a:rPr kumimoji="1" lang="zh-CN" altLang="en-US" smtClean="0"/>
              <a:t>8/7/15</a:t>
            </a:fld>
            <a:endParaRPr kumimoji="1" lang="zh-CN" altLang="en-US"/>
          </a:p>
        </p:txBody>
      </p:sp>
      <p:sp>
        <p:nvSpPr>
          <p:cNvPr id="6" name="页脚占位符 5"/>
          <p:cNvSpPr>
            <a:spLocks noGrp="1"/>
          </p:cNvSpPr>
          <p:nvPr>
            <p:ph type="ftr" sz="quarter" idx="11"/>
          </p:nvPr>
        </p:nvSpPr>
        <p:spPr/>
        <p:txBody>
          <a:bodyPr/>
          <a:lstStyle/>
          <a:p>
            <a:endParaRPr kumimoji="1" lang="zh-CN" altLang="en-US"/>
          </a:p>
        </p:txBody>
      </p:sp>
      <p:sp>
        <p:nvSpPr>
          <p:cNvPr id="7" name="幻灯片编号占位符 6"/>
          <p:cNvSpPr>
            <a:spLocks noGrp="1"/>
          </p:cNvSpPr>
          <p:nvPr>
            <p:ph type="sldNum" sz="quarter" idx="12"/>
          </p:nvPr>
        </p:nvSpPr>
        <p:spPr/>
        <p:txBody>
          <a:bodyPr/>
          <a:lstStyle/>
          <a:p>
            <a:fld id="{85482AB0-160C-BD4B-9DFD-8FD2022F0568}" type="slidenum">
              <a:rPr kumimoji="1" lang="zh-CN" altLang="en-US" smtClean="0"/>
              <a:t>‹#›</a:t>
            </a:fld>
            <a:endParaRPr kumimoji="1" lang="zh-CN" altLang="en-US"/>
          </a:p>
        </p:txBody>
      </p:sp>
    </p:spTree>
    <p:extLst>
      <p:ext uri="{BB962C8B-B14F-4D97-AF65-F5344CB8AC3E}">
        <p14:creationId xmlns:p14="http://schemas.microsoft.com/office/powerpoint/2010/main" val="311967444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1873171" y="843687"/>
            <a:ext cx="33717072" cy="3511286"/>
          </a:xfrm>
          <a:prstGeom prst="rect">
            <a:avLst/>
          </a:prstGeom>
        </p:spPr>
        <p:txBody>
          <a:bodyPr vert="horz" lIns="374593" tIns="187297" rIns="374593" bIns="187297" rtlCol="0" anchor="ctr">
            <a:normAutofit/>
          </a:bodyPr>
          <a:lstStyle/>
          <a:p>
            <a:r>
              <a:rPr kumimoji="1" lang="zh-CN" altLang="en-US" smtClean="0"/>
              <a:t>单击此处编辑母版标题样式</a:t>
            </a:r>
            <a:endParaRPr kumimoji="1" lang="zh-CN" altLang="en-US"/>
          </a:p>
        </p:txBody>
      </p:sp>
      <p:sp>
        <p:nvSpPr>
          <p:cNvPr id="3" name="文本占位符 2"/>
          <p:cNvSpPr>
            <a:spLocks noGrp="1"/>
          </p:cNvSpPr>
          <p:nvPr>
            <p:ph type="body" idx="1"/>
          </p:nvPr>
        </p:nvSpPr>
        <p:spPr>
          <a:xfrm>
            <a:off x="1873171" y="4915804"/>
            <a:ext cx="33717072" cy="13903716"/>
          </a:xfrm>
          <a:prstGeom prst="rect">
            <a:avLst/>
          </a:prstGeom>
        </p:spPr>
        <p:txBody>
          <a:bodyPr vert="horz" lIns="374593" tIns="187297" rIns="374593" bIns="187297" rtlCol="0">
            <a:normAutofit/>
          </a:bodyPr>
          <a:lstStyle/>
          <a:p>
            <a:pPr lvl="0"/>
            <a:r>
              <a:rPr kumimoji="1" lang="zh-CN" altLang="en-US" smtClean="0"/>
              <a:t>单击此处编辑母版文本样式</a:t>
            </a:r>
          </a:p>
          <a:p>
            <a:pPr lvl="1"/>
            <a:r>
              <a:rPr kumimoji="1" lang="zh-CN" altLang="en-US" smtClean="0"/>
              <a:t>二级</a:t>
            </a:r>
          </a:p>
          <a:p>
            <a:pPr lvl="2"/>
            <a:r>
              <a:rPr kumimoji="1" lang="zh-CN" altLang="en-US" smtClean="0"/>
              <a:t>三级</a:t>
            </a:r>
          </a:p>
          <a:p>
            <a:pPr lvl="3"/>
            <a:r>
              <a:rPr kumimoji="1" lang="zh-CN" altLang="en-US" smtClean="0"/>
              <a:t>四级</a:t>
            </a:r>
          </a:p>
          <a:p>
            <a:pPr lvl="4"/>
            <a:r>
              <a:rPr kumimoji="1" lang="zh-CN" altLang="en-US" smtClean="0"/>
              <a:t>五级</a:t>
            </a:r>
            <a:endParaRPr kumimoji="1" lang="zh-CN" altLang="en-US"/>
          </a:p>
        </p:txBody>
      </p:sp>
      <p:sp>
        <p:nvSpPr>
          <p:cNvPr id="4" name="日期占位符 3"/>
          <p:cNvSpPr>
            <a:spLocks noGrp="1"/>
          </p:cNvSpPr>
          <p:nvPr>
            <p:ph type="dt" sz="half" idx="2"/>
          </p:nvPr>
        </p:nvSpPr>
        <p:spPr>
          <a:xfrm>
            <a:off x="1873171" y="19526651"/>
            <a:ext cx="8741463" cy="1121662"/>
          </a:xfrm>
          <a:prstGeom prst="rect">
            <a:avLst/>
          </a:prstGeom>
        </p:spPr>
        <p:txBody>
          <a:bodyPr vert="horz" lIns="374593" tIns="187297" rIns="374593" bIns="187297" rtlCol="0" anchor="ctr"/>
          <a:lstStyle>
            <a:lvl1pPr algn="l">
              <a:defRPr sz="4900">
                <a:solidFill>
                  <a:schemeClr val="tx1">
                    <a:tint val="75000"/>
                  </a:schemeClr>
                </a:solidFill>
              </a:defRPr>
            </a:lvl1pPr>
          </a:lstStyle>
          <a:p>
            <a:fld id="{443BC5F7-444C-4A41-80F0-70C8F0B7B382}" type="datetimeFigureOut">
              <a:rPr kumimoji="1" lang="zh-CN" altLang="en-US" smtClean="0"/>
              <a:t>8/7/15</a:t>
            </a:fld>
            <a:endParaRPr kumimoji="1" lang="zh-CN" altLang="en-US"/>
          </a:p>
        </p:txBody>
      </p:sp>
      <p:sp>
        <p:nvSpPr>
          <p:cNvPr id="5" name="页脚占位符 4"/>
          <p:cNvSpPr>
            <a:spLocks noGrp="1"/>
          </p:cNvSpPr>
          <p:nvPr>
            <p:ph type="ftr" sz="quarter" idx="3"/>
          </p:nvPr>
        </p:nvSpPr>
        <p:spPr>
          <a:xfrm>
            <a:off x="12800000" y="19526651"/>
            <a:ext cx="11863414" cy="1121662"/>
          </a:xfrm>
          <a:prstGeom prst="rect">
            <a:avLst/>
          </a:prstGeom>
        </p:spPr>
        <p:txBody>
          <a:bodyPr vert="horz" lIns="374593" tIns="187297" rIns="374593" bIns="187297" rtlCol="0" anchor="ctr"/>
          <a:lstStyle>
            <a:lvl1pPr algn="ctr">
              <a:defRPr sz="4900">
                <a:solidFill>
                  <a:schemeClr val="tx1">
                    <a:tint val="75000"/>
                  </a:schemeClr>
                </a:solidFill>
              </a:defRPr>
            </a:lvl1pPr>
          </a:lstStyle>
          <a:p>
            <a:endParaRPr kumimoji="1" lang="zh-CN" altLang="en-US"/>
          </a:p>
        </p:txBody>
      </p:sp>
      <p:sp>
        <p:nvSpPr>
          <p:cNvPr id="6" name="幻灯片编号占位符 5"/>
          <p:cNvSpPr>
            <a:spLocks noGrp="1"/>
          </p:cNvSpPr>
          <p:nvPr>
            <p:ph type="sldNum" sz="quarter" idx="4"/>
          </p:nvPr>
        </p:nvSpPr>
        <p:spPr>
          <a:xfrm>
            <a:off x="26848779" y="19526651"/>
            <a:ext cx="8741463" cy="1121662"/>
          </a:xfrm>
          <a:prstGeom prst="rect">
            <a:avLst/>
          </a:prstGeom>
        </p:spPr>
        <p:txBody>
          <a:bodyPr vert="horz" lIns="374593" tIns="187297" rIns="374593" bIns="187297" rtlCol="0" anchor="ctr"/>
          <a:lstStyle>
            <a:lvl1pPr algn="r">
              <a:defRPr sz="4900">
                <a:solidFill>
                  <a:schemeClr val="tx1">
                    <a:tint val="75000"/>
                  </a:schemeClr>
                </a:solidFill>
              </a:defRPr>
            </a:lvl1pPr>
          </a:lstStyle>
          <a:p>
            <a:fld id="{85482AB0-160C-BD4B-9DFD-8FD2022F0568}" type="slidenum">
              <a:rPr kumimoji="1" lang="zh-CN" altLang="en-US" smtClean="0"/>
              <a:t>‹#›</a:t>
            </a:fld>
            <a:endParaRPr kumimoji="1" lang="zh-CN" altLang="en-US"/>
          </a:p>
        </p:txBody>
      </p:sp>
    </p:spTree>
    <p:extLst>
      <p:ext uri="{BB962C8B-B14F-4D97-AF65-F5344CB8AC3E}">
        <p14:creationId xmlns:p14="http://schemas.microsoft.com/office/powerpoint/2010/main" val="16093055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872966" rtl="0" eaLnBrk="1" latinLnBrk="0" hangingPunct="1">
        <a:spcBef>
          <a:spcPct val="0"/>
        </a:spcBef>
        <a:buNone/>
        <a:defRPr sz="18000" kern="1200">
          <a:solidFill>
            <a:schemeClr val="tx1"/>
          </a:solidFill>
          <a:latin typeface="+mj-lt"/>
          <a:ea typeface="+mj-ea"/>
          <a:cs typeface="+mj-cs"/>
        </a:defRPr>
      </a:lvl1pPr>
    </p:titleStyle>
    <p:bodyStyle>
      <a:lvl1pPr marL="1404724" indent="-1404724" algn="l" defTabSz="1872966" rtl="0" eaLnBrk="1" latinLnBrk="0" hangingPunct="1">
        <a:spcBef>
          <a:spcPct val="20000"/>
        </a:spcBef>
        <a:buFont typeface="Arial"/>
        <a:buChar char="•"/>
        <a:defRPr sz="13100" kern="1200">
          <a:solidFill>
            <a:schemeClr val="tx1"/>
          </a:solidFill>
          <a:latin typeface="+mn-lt"/>
          <a:ea typeface="+mn-ea"/>
          <a:cs typeface="+mn-cs"/>
        </a:defRPr>
      </a:lvl1pPr>
      <a:lvl2pPr marL="3043569" indent="-1170603" algn="l" defTabSz="1872966" rtl="0" eaLnBrk="1" latinLnBrk="0" hangingPunct="1">
        <a:spcBef>
          <a:spcPct val="20000"/>
        </a:spcBef>
        <a:buFont typeface="Arial"/>
        <a:buChar char="–"/>
        <a:defRPr sz="11500" kern="1200">
          <a:solidFill>
            <a:schemeClr val="tx1"/>
          </a:solidFill>
          <a:latin typeface="+mn-lt"/>
          <a:ea typeface="+mn-ea"/>
          <a:cs typeface="+mn-cs"/>
        </a:defRPr>
      </a:lvl2pPr>
      <a:lvl3pPr marL="4682414" indent="-936483" algn="l" defTabSz="1872966" rtl="0" eaLnBrk="1" latinLnBrk="0" hangingPunct="1">
        <a:spcBef>
          <a:spcPct val="20000"/>
        </a:spcBef>
        <a:buFont typeface="Arial"/>
        <a:buChar char="•"/>
        <a:defRPr sz="9800" kern="1200">
          <a:solidFill>
            <a:schemeClr val="tx1"/>
          </a:solidFill>
          <a:latin typeface="+mn-lt"/>
          <a:ea typeface="+mn-ea"/>
          <a:cs typeface="+mn-cs"/>
        </a:defRPr>
      </a:lvl3pPr>
      <a:lvl4pPr marL="6555379" indent="-936483" algn="l" defTabSz="1872966" rtl="0" eaLnBrk="1" latinLnBrk="0" hangingPunct="1">
        <a:spcBef>
          <a:spcPct val="20000"/>
        </a:spcBef>
        <a:buFont typeface="Arial"/>
        <a:buChar char="–"/>
        <a:defRPr sz="8200" kern="1200">
          <a:solidFill>
            <a:schemeClr val="tx1"/>
          </a:solidFill>
          <a:latin typeface="+mn-lt"/>
          <a:ea typeface="+mn-ea"/>
          <a:cs typeface="+mn-cs"/>
        </a:defRPr>
      </a:lvl4pPr>
      <a:lvl5pPr marL="8428345" indent="-936483" algn="l" defTabSz="1872966" rtl="0" eaLnBrk="1" latinLnBrk="0" hangingPunct="1">
        <a:spcBef>
          <a:spcPct val="20000"/>
        </a:spcBef>
        <a:buFont typeface="Arial"/>
        <a:buChar char="»"/>
        <a:defRPr sz="8200" kern="1200">
          <a:solidFill>
            <a:schemeClr val="tx1"/>
          </a:solidFill>
          <a:latin typeface="+mn-lt"/>
          <a:ea typeface="+mn-ea"/>
          <a:cs typeface="+mn-cs"/>
        </a:defRPr>
      </a:lvl5pPr>
      <a:lvl6pPr marL="10301310" indent="-936483" algn="l" defTabSz="1872966" rtl="0" eaLnBrk="1" latinLnBrk="0" hangingPunct="1">
        <a:spcBef>
          <a:spcPct val="20000"/>
        </a:spcBef>
        <a:buFont typeface="Arial"/>
        <a:buChar char="•"/>
        <a:defRPr sz="8200" kern="1200">
          <a:solidFill>
            <a:schemeClr val="tx1"/>
          </a:solidFill>
          <a:latin typeface="+mn-lt"/>
          <a:ea typeface="+mn-ea"/>
          <a:cs typeface="+mn-cs"/>
        </a:defRPr>
      </a:lvl6pPr>
      <a:lvl7pPr marL="12174276" indent="-936483" algn="l" defTabSz="1872966" rtl="0" eaLnBrk="1" latinLnBrk="0" hangingPunct="1">
        <a:spcBef>
          <a:spcPct val="20000"/>
        </a:spcBef>
        <a:buFont typeface="Arial"/>
        <a:buChar char="•"/>
        <a:defRPr sz="8200" kern="1200">
          <a:solidFill>
            <a:schemeClr val="tx1"/>
          </a:solidFill>
          <a:latin typeface="+mn-lt"/>
          <a:ea typeface="+mn-ea"/>
          <a:cs typeface="+mn-cs"/>
        </a:defRPr>
      </a:lvl7pPr>
      <a:lvl8pPr marL="14047241" indent="-936483" algn="l" defTabSz="1872966" rtl="0" eaLnBrk="1" latinLnBrk="0" hangingPunct="1">
        <a:spcBef>
          <a:spcPct val="20000"/>
        </a:spcBef>
        <a:buFont typeface="Arial"/>
        <a:buChar char="•"/>
        <a:defRPr sz="8200" kern="1200">
          <a:solidFill>
            <a:schemeClr val="tx1"/>
          </a:solidFill>
          <a:latin typeface="+mn-lt"/>
          <a:ea typeface="+mn-ea"/>
          <a:cs typeface="+mn-cs"/>
        </a:defRPr>
      </a:lvl8pPr>
      <a:lvl9pPr marL="15920207" indent="-936483" algn="l" defTabSz="1872966" rtl="0" eaLnBrk="1" latinLnBrk="0" hangingPunct="1">
        <a:spcBef>
          <a:spcPct val="20000"/>
        </a:spcBef>
        <a:buFont typeface="Arial"/>
        <a:buChar char="•"/>
        <a:defRPr sz="8200" kern="1200">
          <a:solidFill>
            <a:schemeClr val="tx1"/>
          </a:solidFill>
          <a:latin typeface="+mn-lt"/>
          <a:ea typeface="+mn-ea"/>
          <a:cs typeface="+mn-cs"/>
        </a:defRPr>
      </a:lvl9pPr>
    </p:bodyStyle>
    <p:otherStyle>
      <a:defPPr>
        <a:defRPr lang="zh-CN"/>
      </a:defPPr>
      <a:lvl1pPr marL="0" algn="l" defTabSz="1872966" rtl="0" eaLnBrk="1" latinLnBrk="0" hangingPunct="1">
        <a:defRPr sz="7400" kern="1200">
          <a:solidFill>
            <a:schemeClr val="tx1"/>
          </a:solidFill>
          <a:latin typeface="+mn-lt"/>
          <a:ea typeface="+mn-ea"/>
          <a:cs typeface="+mn-cs"/>
        </a:defRPr>
      </a:lvl1pPr>
      <a:lvl2pPr marL="1872966" algn="l" defTabSz="1872966" rtl="0" eaLnBrk="1" latinLnBrk="0" hangingPunct="1">
        <a:defRPr sz="7400" kern="1200">
          <a:solidFill>
            <a:schemeClr val="tx1"/>
          </a:solidFill>
          <a:latin typeface="+mn-lt"/>
          <a:ea typeface="+mn-ea"/>
          <a:cs typeface="+mn-cs"/>
        </a:defRPr>
      </a:lvl2pPr>
      <a:lvl3pPr marL="3745931" algn="l" defTabSz="1872966" rtl="0" eaLnBrk="1" latinLnBrk="0" hangingPunct="1">
        <a:defRPr sz="7400" kern="1200">
          <a:solidFill>
            <a:schemeClr val="tx1"/>
          </a:solidFill>
          <a:latin typeface="+mn-lt"/>
          <a:ea typeface="+mn-ea"/>
          <a:cs typeface="+mn-cs"/>
        </a:defRPr>
      </a:lvl3pPr>
      <a:lvl4pPr marL="5618897" algn="l" defTabSz="1872966" rtl="0" eaLnBrk="1" latinLnBrk="0" hangingPunct="1">
        <a:defRPr sz="7400" kern="1200">
          <a:solidFill>
            <a:schemeClr val="tx1"/>
          </a:solidFill>
          <a:latin typeface="+mn-lt"/>
          <a:ea typeface="+mn-ea"/>
          <a:cs typeface="+mn-cs"/>
        </a:defRPr>
      </a:lvl4pPr>
      <a:lvl5pPr marL="7491862" algn="l" defTabSz="1872966" rtl="0" eaLnBrk="1" latinLnBrk="0" hangingPunct="1">
        <a:defRPr sz="7400" kern="1200">
          <a:solidFill>
            <a:schemeClr val="tx1"/>
          </a:solidFill>
          <a:latin typeface="+mn-lt"/>
          <a:ea typeface="+mn-ea"/>
          <a:cs typeface="+mn-cs"/>
        </a:defRPr>
      </a:lvl5pPr>
      <a:lvl6pPr marL="9364828" algn="l" defTabSz="1872966" rtl="0" eaLnBrk="1" latinLnBrk="0" hangingPunct="1">
        <a:defRPr sz="7400" kern="1200">
          <a:solidFill>
            <a:schemeClr val="tx1"/>
          </a:solidFill>
          <a:latin typeface="+mn-lt"/>
          <a:ea typeface="+mn-ea"/>
          <a:cs typeface="+mn-cs"/>
        </a:defRPr>
      </a:lvl6pPr>
      <a:lvl7pPr marL="11237793" algn="l" defTabSz="1872966" rtl="0" eaLnBrk="1" latinLnBrk="0" hangingPunct="1">
        <a:defRPr sz="7400" kern="1200">
          <a:solidFill>
            <a:schemeClr val="tx1"/>
          </a:solidFill>
          <a:latin typeface="+mn-lt"/>
          <a:ea typeface="+mn-ea"/>
          <a:cs typeface="+mn-cs"/>
        </a:defRPr>
      </a:lvl7pPr>
      <a:lvl8pPr marL="13110759" algn="l" defTabSz="1872966" rtl="0" eaLnBrk="1" latinLnBrk="0" hangingPunct="1">
        <a:defRPr sz="7400" kern="1200">
          <a:solidFill>
            <a:schemeClr val="tx1"/>
          </a:solidFill>
          <a:latin typeface="+mn-lt"/>
          <a:ea typeface="+mn-ea"/>
          <a:cs typeface="+mn-cs"/>
        </a:defRPr>
      </a:lvl8pPr>
      <a:lvl9pPr marL="14983724" algn="l" defTabSz="1872966" rtl="0" eaLnBrk="1" latinLnBrk="0" hangingPunct="1">
        <a:defRPr sz="7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jpg"/><Relationship Id="rId6" Type="http://schemas.openxmlformats.org/officeDocument/2006/relationships/image" Target="../media/image5.png"/><Relationship Id="rId7" Type="http://schemas.openxmlformats.org/officeDocument/2006/relationships/image" Target="../media/image6.png"/><Relationship Id="rId8" Type="http://schemas.openxmlformats.org/officeDocument/2006/relationships/image" Target="../media/image7.png"/><Relationship Id="rId9" Type="http://schemas.openxmlformats.org/officeDocument/2006/relationships/image" Target="../media/image8.png"/><Relationship Id="rId1" Type="http://schemas.openxmlformats.org/officeDocument/2006/relationships/slideLayout" Target="../slideLayouts/slideLayout1.xml"/><Relationship Id="rId2" Type="http://schemas.openxmlformats.org/officeDocument/2006/relationships/image" Target="../media/image1.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线连接符 4"/>
          <p:cNvCxnSpPr/>
          <p:nvPr/>
        </p:nvCxnSpPr>
        <p:spPr>
          <a:xfrm>
            <a:off x="1336785" y="4101281"/>
            <a:ext cx="35090619" cy="0"/>
          </a:xfrm>
          <a:prstGeom prst="line">
            <a:avLst/>
          </a:prstGeom>
        </p:spPr>
        <p:style>
          <a:lnRef idx="2">
            <a:schemeClr val="accent1"/>
          </a:lnRef>
          <a:fillRef idx="0">
            <a:schemeClr val="accent1"/>
          </a:fillRef>
          <a:effectRef idx="1">
            <a:schemeClr val="accent1"/>
          </a:effectRef>
          <a:fontRef idx="minor">
            <a:schemeClr val="tx1"/>
          </a:fontRef>
        </p:style>
      </p:cxnSp>
      <p:sp>
        <p:nvSpPr>
          <p:cNvPr id="6" name="文本框 5"/>
          <p:cNvSpPr txBox="1"/>
          <p:nvPr/>
        </p:nvSpPr>
        <p:spPr>
          <a:xfrm>
            <a:off x="6354313" y="250079"/>
            <a:ext cx="25667756" cy="2650657"/>
          </a:xfrm>
          <a:prstGeom prst="rect">
            <a:avLst/>
          </a:prstGeom>
          <a:noFill/>
        </p:spPr>
        <p:txBody>
          <a:bodyPr wrap="square" lIns="374593" tIns="187297" rIns="374593" bIns="187297" rtlCol="0">
            <a:spAutoFit/>
          </a:bodyPr>
          <a:lstStyle/>
          <a:p>
            <a:pPr algn="ctr"/>
            <a:r>
              <a:rPr kumimoji="1" lang="en-US" altLang="zh-CN" dirty="0" smtClean="0"/>
              <a:t>Body Fluid Analysis by Surface Enhanced Raman Spectroscopy for Medical and Forensic Applications</a:t>
            </a:r>
            <a:endParaRPr kumimoji="1" lang="zh-CN" altLang="en-US" dirty="0"/>
          </a:p>
        </p:txBody>
      </p:sp>
      <p:sp>
        <p:nvSpPr>
          <p:cNvPr id="7" name="矩形 6"/>
          <p:cNvSpPr/>
          <p:nvPr/>
        </p:nvSpPr>
        <p:spPr>
          <a:xfrm>
            <a:off x="550379" y="450125"/>
            <a:ext cx="36575300" cy="20217492"/>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lIns="374593" tIns="187297" rIns="374593" bIns="187297" spcCol="0" rtlCol="0" anchor="ctr"/>
          <a:lstStyle/>
          <a:p>
            <a:pPr algn="ctr"/>
            <a:endParaRPr kumimoji="1" lang="zh-CN" altLang="en-US"/>
          </a:p>
        </p:txBody>
      </p:sp>
      <p:sp>
        <p:nvSpPr>
          <p:cNvPr id="9" name="文本框 8"/>
          <p:cNvSpPr txBox="1"/>
          <p:nvPr/>
        </p:nvSpPr>
        <p:spPr>
          <a:xfrm>
            <a:off x="7234833" y="2772836"/>
            <a:ext cx="23074271" cy="1323439"/>
          </a:xfrm>
          <a:prstGeom prst="rect">
            <a:avLst/>
          </a:prstGeom>
          <a:noFill/>
        </p:spPr>
        <p:txBody>
          <a:bodyPr wrap="square" rtlCol="0">
            <a:spAutoFit/>
          </a:bodyPr>
          <a:lstStyle/>
          <a:p>
            <a:pPr algn="ctr"/>
            <a:r>
              <a:rPr kumimoji="1" lang="en-US" altLang="zh-CN" sz="4000" dirty="0" smtClean="0"/>
              <a:t>Zhe Mei and Lawrence D. Ziegler</a:t>
            </a:r>
          </a:p>
          <a:p>
            <a:pPr algn="ctr"/>
            <a:r>
              <a:rPr kumimoji="1" lang="en-US" altLang="zh-CN" sz="4000" dirty="0" smtClean="0"/>
              <a:t>Department of Chemistry, Boston University, Boston, MA </a:t>
            </a:r>
            <a:endParaRPr kumimoji="1" lang="zh-CN" altLang="en-US" sz="4000" dirty="0"/>
          </a:p>
        </p:txBody>
      </p:sp>
      <p:cxnSp>
        <p:nvCxnSpPr>
          <p:cNvPr id="15" name="直线连接符 14"/>
          <p:cNvCxnSpPr/>
          <p:nvPr/>
        </p:nvCxnSpPr>
        <p:spPr>
          <a:xfrm>
            <a:off x="12456174" y="4304467"/>
            <a:ext cx="0" cy="16159966"/>
          </a:xfrm>
          <a:prstGeom prst="line">
            <a:avLst/>
          </a:prstGeom>
        </p:spPr>
        <p:style>
          <a:lnRef idx="2">
            <a:schemeClr val="accent1"/>
          </a:lnRef>
          <a:fillRef idx="0">
            <a:schemeClr val="accent1"/>
          </a:fillRef>
          <a:effectRef idx="1">
            <a:schemeClr val="accent1"/>
          </a:effectRef>
          <a:fontRef idx="minor">
            <a:schemeClr val="tx1"/>
          </a:fontRef>
        </p:style>
      </p:cxnSp>
      <p:cxnSp>
        <p:nvCxnSpPr>
          <p:cNvPr id="18" name="直线连接符 17"/>
          <p:cNvCxnSpPr/>
          <p:nvPr/>
        </p:nvCxnSpPr>
        <p:spPr>
          <a:xfrm>
            <a:off x="25257239" y="4304467"/>
            <a:ext cx="0" cy="16109170"/>
          </a:xfrm>
          <a:prstGeom prst="line">
            <a:avLst/>
          </a:prstGeom>
        </p:spPr>
        <p:style>
          <a:lnRef idx="2">
            <a:schemeClr val="accent1"/>
          </a:lnRef>
          <a:fillRef idx="0">
            <a:schemeClr val="accent1"/>
          </a:fillRef>
          <a:effectRef idx="1">
            <a:schemeClr val="accent1"/>
          </a:effectRef>
          <a:fontRef idx="minor">
            <a:schemeClr val="tx1"/>
          </a:fontRef>
        </p:style>
      </p:cxnSp>
      <p:sp>
        <p:nvSpPr>
          <p:cNvPr id="21" name="文本框 20"/>
          <p:cNvSpPr txBox="1"/>
          <p:nvPr/>
        </p:nvSpPr>
        <p:spPr>
          <a:xfrm>
            <a:off x="1336785" y="4101284"/>
            <a:ext cx="10600709" cy="5078314"/>
          </a:xfrm>
          <a:prstGeom prst="rect">
            <a:avLst/>
          </a:prstGeom>
          <a:noFill/>
        </p:spPr>
        <p:txBody>
          <a:bodyPr wrap="square" rtlCol="0">
            <a:spAutoFit/>
          </a:bodyPr>
          <a:lstStyle/>
          <a:p>
            <a:pPr algn="ctr"/>
            <a:r>
              <a:rPr kumimoji="1" lang="en-US" altLang="zh-CN" sz="3600" b="1" dirty="0" smtClean="0"/>
              <a:t>Abstract</a:t>
            </a:r>
          </a:p>
          <a:p>
            <a:pPr algn="just"/>
            <a:r>
              <a:rPr lang="en-US" altLang="zh-CN" sz="2800" dirty="0" smtClean="0"/>
              <a:t>  Surface </a:t>
            </a:r>
            <a:r>
              <a:rPr lang="en-US" altLang="zh-CN" sz="2800" dirty="0"/>
              <a:t>Enhanced Raman </a:t>
            </a:r>
            <a:r>
              <a:rPr lang="en-US" altLang="zh-CN" sz="2800" dirty="0" err="1"/>
              <a:t>Specroscopy</a:t>
            </a:r>
            <a:r>
              <a:rPr lang="en-US" altLang="zh-CN" sz="2800" dirty="0"/>
              <a:t>(SERS) of human erythrocytes on Au nanoparticle SiO2 substrates excited by 785 nm laser radiation in a Raman microscope were reported. It was determined that the signal of Red Blood Cells originates entirely from </a:t>
            </a:r>
            <a:r>
              <a:rPr lang="en-US" altLang="zh-CN" sz="2800" dirty="0" smtClean="0"/>
              <a:t>hemoglobin</a:t>
            </a:r>
            <a:r>
              <a:rPr lang="en-US" altLang="zh-CN" sz="2800" dirty="0"/>
              <a:t>.</a:t>
            </a:r>
            <a:r>
              <a:rPr lang="en-US" altLang="zh-CN" sz="2800" dirty="0" smtClean="0"/>
              <a:t> Preliminary </a:t>
            </a:r>
            <a:r>
              <a:rPr lang="en-US" altLang="zh-CN" sz="2800" dirty="0"/>
              <a:t>analysis of the forensics applications of SERS determined that SERS offers a single, rapid, highly sensitive analytical tool for the identification of human body fluids and species origin of blood samples. SERS detection limits for body fluid detection one or two orders of magnitude greater than current forensic techniques. </a:t>
            </a:r>
          </a:p>
          <a:p>
            <a:pPr algn="just"/>
            <a:r>
              <a:rPr kumimoji="1" lang="en-US" altLang="zh-CN" sz="3600" dirty="0" smtClean="0"/>
              <a:t>c</a:t>
            </a:r>
          </a:p>
        </p:txBody>
      </p:sp>
      <p:cxnSp>
        <p:nvCxnSpPr>
          <p:cNvPr id="23" name="直线连接符 22"/>
          <p:cNvCxnSpPr/>
          <p:nvPr/>
        </p:nvCxnSpPr>
        <p:spPr>
          <a:xfrm>
            <a:off x="1336785" y="8816931"/>
            <a:ext cx="10600709" cy="0"/>
          </a:xfrm>
          <a:prstGeom prst="line">
            <a:avLst/>
          </a:prstGeom>
        </p:spPr>
        <p:style>
          <a:lnRef idx="2">
            <a:schemeClr val="accent1"/>
          </a:lnRef>
          <a:fillRef idx="0">
            <a:schemeClr val="accent1"/>
          </a:fillRef>
          <a:effectRef idx="1">
            <a:schemeClr val="accent1"/>
          </a:effectRef>
          <a:fontRef idx="minor">
            <a:schemeClr val="tx1"/>
          </a:fontRef>
        </p:style>
      </p:cxnSp>
      <p:pic>
        <p:nvPicPr>
          <p:cNvPr id="25" name="图片 24" descr="Boston_University.gi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36785" y="1039014"/>
            <a:ext cx="4519464" cy="2027391"/>
          </a:xfrm>
          <a:prstGeom prst="rect">
            <a:avLst/>
          </a:prstGeom>
        </p:spPr>
      </p:pic>
      <p:pic>
        <p:nvPicPr>
          <p:cNvPr id="26" name="图片 25" descr="Bard_College_Seal.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373382" y="631249"/>
            <a:ext cx="2519307" cy="3272088"/>
          </a:xfrm>
          <a:prstGeom prst="rect">
            <a:avLst/>
          </a:prstGeom>
        </p:spPr>
      </p:pic>
      <p:pic>
        <p:nvPicPr>
          <p:cNvPr id="28" name="图片 27" descr="Screenshot 2015-08-06 22.42.50.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36785" y="13626158"/>
            <a:ext cx="5623650" cy="3797892"/>
          </a:xfrm>
          <a:prstGeom prst="rect">
            <a:avLst/>
          </a:prstGeom>
        </p:spPr>
      </p:pic>
      <p:pic>
        <p:nvPicPr>
          <p:cNvPr id="29" name="图片 28" descr="chip.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960435" y="13626158"/>
            <a:ext cx="4842312" cy="3797892"/>
          </a:xfrm>
          <a:prstGeom prst="rect">
            <a:avLst/>
          </a:prstGeom>
        </p:spPr>
      </p:pic>
      <p:sp>
        <p:nvSpPr>
          <p:cNvPr id="30" name="文本框 29"/>
          <p:cNvSpPr txBox="1"/>
          <p:nvPr/>
        </p:nvSpPr>
        <p:spPr>
          <a:xfrm>
            <a:off x="1336785" y="8998174"/>
            <a:ext cx="10600709" cy="3662541"/>
          </a:xfrm>
          <a:prstGeom prst="rect">
            <a:avLst/>
          </a:prstGeom>
          <a:noFill/>
        </p:spPr>
        <p:txBody>
          <a:bodyPr wrap="square" rtlCol="0">
            <a:spAutoFit/>
          </a:bodyPr>
          <a:lstStyle/>
          <a:p>
            <a:pPr algn="ctr"/>
            <a:r>
              <a:rPr kumimoji="1" lang="en-US" altLang="zh-CN" sz="3600" b="1" dirty="0" smtClean="0"/>
              <a:t>Experimental Background</a:t>
            </a:r>
          </a:p>
          <a:p>
            <a:pPr algn="just"/>
            <a:r>
              <a:rPr kumimoji="1" lang="en-US" altLang="zh-CN" sz="2800" b="1" dirty="0" smtClean="0"/>
              <a:t>  </a:t>
            </a:r>
            <a:r>
              <a:rPr kumimoji="1" lang="en-US" altLang="zh-CN" sz="2800" dirty="0" smtClean="0"/>
              <a:t>SERS is a surface-sensitive technique that enhances Raman scattering by molecules adsorbed on rough metal surfaces or by nanostructures such as </a:t>
            </a:r>
            <a:r>
              <a:rPr kumimoji="1" lang="en-US" altLang="zh-CN" sz="2800" dirty="0" err="1" smtClean="0"/>
              <a:t>plasmonic</a:t>
            </a:r>
            <a:r>
              <a:rPr kumimoji="1" lang="en-US" altLang="zh-CN" sz="2800" dirty="0" smtClean="0"/>
              <a:t>-magnetic silica nanotubes. The enhancement factor can be as much as 10</a:t>
            </a:r>
            <a:r>
              <a:rPr kumimoji="1" lang="en-US" altLang="zh-CN" sz="2800" baseline="30000" dirty="0" smtClean="0"/>
              <a:t>10</a:t>
            </a:r>
            <a:r>
              <a:rPr kumimoji="1" lang="en-US" altLang="zh-CN" sz="2800" dirty="0" smtClean="0"/>
              <a:t> to 10</a:t>
            </a:r>
            <a:r>
              <a:rPr kumimoji="1" lang="en-US" altLang="zh-CN" sz="2800" baseline="30000" dirty="0" smtClean="0"/>
              <a:t>11 </a:t>
            </a:r>
            <a:r>
              <a:rPr kumimoji="1" lang="en-US" altLang="zh-CN" sz="2800" dirty="0"/>
              <a:t>,</a:t>
            </a:r>
            <a:r>
              <a:rPr kumimoji="1" lang="en-US" altLang="zh-CN" sz="2800" dirty="0" smtClean="0"/>
              <a:t> which means the technique may detect single molecule. The enhancement factor can be calculated by the following equation.</a:t>
            </a:r>
          </a:p>
          <a:p>
            <a:pPr algn="ctr"/>
            <a:endParaRPr kumimoji="1" lang="en-US" altLang="zh-CN" sz="2800" b="1" dirty="0" smtClean="0"/>
          </a:p>
        </p:txBody>
      </p:sp>
      <p:pic>
        <p:nvPicPr>
          <p:cNvPr id="31" name="图片 30" descr="odYMSD3WNEqd2iAP6TRMCgq1ZgPFQ5MTwMOqs39-ISw.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998811" y="12282030"/>
            <a:ext cx="8105543" cy="1179420"/>
          </a:xfrm>
          <a:prstGeom prst="rect">
            <a:avLst/>
          </a:prstGeom>
        </p:spPr>
      </p:pic>
      <p:sp>
        <p:nvSpPr>
          <p:cNvPr id="33" name="文本框 32"/>
          <p:cNvSpPr txBox="1"/>
          <p:nvPr/>
        </p:nvSpPr>
        <p:spPr>
          <a:xfrm>
            <a:off x="1336785" y="17734067"/>
            <a:ext cx="5623650" cy="2677656"/>
          </a:xfrm>
          <a:prstGeom prst="rect">
            <a:avLst/>
          </a:prstGeom>
          <a:noFill/>
        </p:spPr>
        <p:txBody>
          <a:bodyPr wrap="square" rtlCol="0">
            <a:spAutoFit/>
          </a:bodyPr>
          <a:lstStyle/>
          <a:p>
            <a:pPr algn="just"/>
            <a:r>
              <a:rPr kumimoji="1" lang="en-US" altLang="zh-CN" sz="2800" dirty="0" smtClean="0"/>
              <a:t>Figure 1: Comparison of the relative per red blood cell Raman scattering cross-sections and bulk (normal) Raman at 785nm. The intensity of the normal Raman is multiplied by a factor of 20000.</a:t>
            </a:r>
            <a:endParaRPr kumimoji="1" lang="zh-CN" altLang="en-US" sz="2800" dirty="0"/>
          </a:p>
        </p:txBody>
      </p:sp>
      <p:sp>
        <p:nvSpPr>
          <p:cNvPr id="34" name="文本框 33"/>
          <p:cNvSpPr txBox="1"/>
          <p:nvPr/>
        </p:nvSpPr>
        <p:spPr>
          <a:xfrm>
            <a:off x="6960435" y="17734067"/>
            <a:ext cx="4842312" cy="2246769"/>
          </a:xfrm>
          <a:prstGeom prst="rect">
            <a:avLst/>
          </a:prstGeom>
          <a:noFill/>
        </p:spPr>
        <p:txBody>
          <a:bodyPr wrap="square" rtlCol="0">
            <a:spAutoFit/>
          </a:bodyPr>
          <a:lstStyle/>
          <a:p>
            <a:pPr algn="just"/>
            <a:r>
              <a:rPr kumimoji="1" lang="en-US" altLang="zh-CN" sz="2800" dirty="0" smtClean="0"/>
              <a:t>Figure 2: A SEM image of the gold nanoparticle covered SERS substrate produced by an gold-ion doped sol-gel process. Au particles have size at ~80 nm.</a:t>
            </a:r>
            <a:endParaRPr kumimoji="1" lang="zh-CN" altLang="en-US" sz="2800" dirty="0"/>
          </a:p>
        </p:txBody>
      </p:sp>
      <p:sp>
        <p:nvSpPr>
          <p:cNvPr id="35" name="文本框 34"/>
          <p:cNvSpPr txBox="1"/>
          <p:nvPr/>
        </p:nvSpPr>
        <p:spPr>
          <a:xfrm>
            <a:off x="12835528" y="4253671"/>
            <a:ext cx="12421711" cy="1077218"/>
          </a:xfrm>
          <a:prstGeom prst="rect">
            <a:avLst/>
          </a:prstGeom>
          <a:noFill/>
        </p:spPr>
        <p:txBody>
          <a:bodyPr wrap="square" rtlCol="0">
            <a:spAutoFit/>
          </a:bodyPr>
          <a:lstStyle/>
          <a:p>
            <a:pPr algn="ctr"/>
            <a:r>
              <a:rPr kumimoji="1" lang="en-US" altLang="zh-CN" sz="3600" b="1" dirty="0" smtClean="0"/>
              <a:t>Blood Work</a:t>
            </a:r>
          </a:p>
          <a:p>
            <a:pPr algn="ctr"/>
            <a:endParaRPr kumimoji="1" lang="zh-CN" altLang="en-US" sz="2800" b="1" dirty="0"/>
          </a:p>
        </p:txBody>
      </p:sp>
      <p:sp>
        <p:nvSpPr>
          <p:cNvPr id="36" name="文本框 35"/>
          <p:cNvSpPr txBox="1"/>
          <p:nvPr/>
        </p:nvSpPr>
        <p:spPr>
          <a:xfrm>
            <a:off x="25897831" y="4304467"/>
            <a:ext cx="10529573" cy="646331"/>
          </a:xfrm>
          <a:prstGeom prst="rect">
            <a:avLst/>
          </a:prstGeom>
          <a:noFill/>
        </p:spPr>
        <p:txBody>
          <a:bodyPr wrap="square" rtlCol="0">
            <a:spAutoFit/>
          </a:bodyPr>
          <a:lstStyle/>
          <a:p>
            <a:pPr algn="ctr"/>
            <a:r>
              <a:rPr kumimoji="1" lang="en-US" altLang="zh-CN" sz="3600" b="1" dirty="0" smtClean="0"/>
              <a:t>Body Fluid Analysis</a:t>
            </a:r>
            <a:endParaRPr kumimoji="1" lang="zh-CN" altLang="en-US" sz="3600" b="1" dirty="0"/>
          </a:p>
        </p:txBody>
      </p:sp>
      <p:pic>
        <p:nvPicPr>
          <p:cNvPr id="37" name="图片 36" descr="wholeblood.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7715262" y="12954023"/>
            <a:ext cx="7315200" cy="5486400"/>
          </a:xfrm>
          <a:prstGeom prst="rect">
            <a:avLst/>
          </a:prstGeom>
        </p:spPr>
      </p:pic>
      <p:pic>
        <p:nvPicPr>
          <p:cNvPr id="38" name="图片 37" descr="hemoglobin.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7715262" y="4950798"/>
            <a:ext cx="7315200" cy="5486400"/>
          </a:xfrm>
          <a:prstGeom prst="rect">
            <a:avLst/>
          </a:prstGeom>
        </p:spPr>
      </p:pic>
      <p:sp>
        <p:nvSpPr>
          <p:cNvPr id="39" name="文本框 38"/>
          <p:cNvSpPr txBox="1"/>
          <p:nvPr/>
        </p:nvSpPr>
        <p:spPr>
          <a:xfrm>
            <a:off x="18595641" y="10482553"/>
            <a:ext cx="5533337" cy="1384995"/>
          </a:xfrm>
          <a:prstGeom prst="rect">
            <a:avLst/>
          </a:prstGeom>
          <a:noFill/>
        </p:spPr>
        <p:txBody>
          <a:bodyPr wrap="square" rtlCol="0">
            <a:spAutoFit/>
          </a:bodyPr>
          <a:lstStyle/>
          <a:p>
            <a:r>
              <a:rPr kumimoji="1" lang="en-US" altLang="zh-CN" sz="2800" dirty="0" smtClean="0"/>
              <a:t>Figure 3: SERS spectra of RBC and hemoglobin. Both are averaged out of 30 SERS spectra.</a:t>
            </a:r>
            <a:endParaRPr kumimoji="1" lang="zh-CN" altLang="en-US" sz="2800" dirty="0"/>
          </a:p>
        </p:txBody>
      </p:sp>
      <p:cxnSp>
        <p:nvCxnSpPr>
          <p:cNvPr id="40" name="直线连接符 39"/>
          <p:cNvCxnSpPr/>
          <p:nvPr/>
        </p:nvCxnSpPr>
        <p:spPr>
          <a:xfrm>
            <a:off x="12835528" y="12404709"/>
            <a:ext cx="11948933" cy="0"/>
          </a:xfrm>
          <a:prstGeom prst="line">
            <a:avLst/>
          </a:prstGeom>
        </p:spPr>
        <p:style>
          <a:lnRef idx="2">
            <a:schemeClr val="accent1"/>
          </a:lnRef>
          <a:fillRef idx="0">
            <a:schemeClr val="accent1"/>
          </a:fillRef>
          <a:effectRef idx="1">
            <a:schemeClr val="accent1"/>
          </a:effectRef>
          <a:fontRef idx="minor">
            <a:schemeClr val="tx1"/>
          </a:fontRef>
        </p:style>
      </p:cxnSp>
      <p:sp>
        <p:nvSpPr>
          <p:cNvPr id="42" name="文本框 41"/>
          <p:cNvSpPr txBox="1"/>
          <p:nvPr/>
        </p:nvSpPr>
        <p:spPr>
          <a:xfrm>
            <a:off x="18595641" y="18757915"/>
            <a:ext cx="5533337" cy="1384995"/>
          </a:xfrm>
          <a:prstGeom prst="rect">
            <a:avLst/>
          </a:prstGeom>
          <a:noFill/>
        </p:spPr>
        <p:txBody>
          <a:bodyPr wrap="square" rtlCol="0">
            <a:spAutoFit/>
          </a:bodyPr>
          <a:lstStyle/>
          <a:p>
            <a:r>
              <a:rPr kumimoji="1" lang="en-US" altLang="zh-CN" sz="2800" dirty="0" smtClean="0"/>
              <a:t>Figure 4: SERS spectra of RBC, blood serum and whole blood. All are averaged out of 30 SERS spectra.</a:t>
            </a:r>
            <a:endParaRPr kumimoji="1" lang="zh-CN" altLang="en-US" sz="2800" dirty="0"/>
          </a:p>
        </p:txBody>
      </p:sp>
      <p:sp>
        <p:nvSpPr>
          <p:cNvPr id="43" name="文本框 42"/>
          <p:cNvSpPr txBox="1"/>
          <p:nvPr/>
        </p:nvSpPr>
        <p:spPr>
          <a:xfrm>
            <a:off x="12592240" y="4708377"/>
            <a:ext cx="5259088" cy="7417415"/>
          </a:xfrm>
          <a:prstGeom prst="rect">
            <a:avLst/>
          </a:prstGeom>
          <a:noFill/>
        </p:spPr>
        <p:txBody>
          <a:bodyPr wrap="square" rtlCol="0">
            <a:spAutoFit/>
          </a:bodyPr>
          <a:lstStyle/>
          <a:p>
            <a:pPr algn="just"/>
            <a:r>
              <a:rPr kumimoji="1" lang="en-US" altLang="zh-CN" sz="2800" dirty="0" smtClean="0"/>
              <a:t>A comparison between the SERS spectra of oxygenated RBCs and oxygenated hemoglobin shows the spectra to be extremely similar. This indicates that the SERS spectrum of RBCs is entirely dominated by hemoglobin and has no contributions from the cell membrane. By comparing these spectra with commercial </a:t>
            </a:r>
            <a:r>
              <a:rPr kumimoji="1" lang="en-US" altLang="zh-CN" sz="2800" dirty="0" err="1" smtClean="0"/>
              <a:t>hemin</a:t>
            </a:r>
            <a:r>
              <a:rPr kumimoji="1" lang="en-US" altLang="zh-CN" sz="2800" dirty="0" smtClean="0"/>
              <a:t> spectrum, it is also proved that hemoglobin signal is dominated by the </a:t>
            </a:r>
            <a:r>
              <a:rPr kumimoji="1" lang="en-US" altLang="zh-CN" sz="2800" dirty="0" err="1" smtClean="0"/>
              <a:t>porphyrin</a:t>
            </a:r>
            <a:r>
              <a:rPr kumimoji="1" lang="en-US" altLang="zh-CN" sz="2800" dirty="0" smtClean="0"/>
              <a:t> ring structure within the protein matrix. </a:t>
            </a:r>
            <a:r>
              <a:rPr kumimoji="1" lang="en-US" altLang="zh-CN" sz="2800" dirty="0" err="1" smtClean="0"/>
              <a:t>Hemoglobi</a:t>
            </a:r>
            <a:r>
              <a:rPr kumimoji="1" lang="en-US" altLang="zh-CN" sz="2800" dirty="0" smtClean="0"/>
              <a:t> exhibits unique vibrational fingerprints which can be used in body fluid detection</a:t>
            </a:r>
            <a:endParaRPr kumimoji="1" lang="zh-CN" altLang="en-US" sz="2800" dirty="0"/>
          </a:p>
        </p:txBody>
      </p:sp>
      <p:sp>
        <p:nvSpPr>
          <p:cNvPr id="44" name="文本框 43"/>
          <p:cNvSpPr txBox="1"/>
          <p:nvPr/>
        </p:nvSpPr>
        <p:spPr>
          <a:xfrm>
            <a:off x="12835528" y="13355744"/>
            <a:ext cx="4879734" cy="6124754"/>
          </a:xfrm>
          <a:prstGeom prst="rect">
            <a:avLst/>
          </a:prstGeom>
          <a:noFill/>
        </p:spPr>
        <p:txBody>
          <a:bodyPr wrap="square" rtlCol="0">
            <a:spAutoFit/>
          </a:bodyPr>
          <a:lstStyle/>
          <a:p>
            <a:pPr algn="just"/>
            <a:r>
              <a:rPr kumimoji="1" lang="en-US" altLang="zh-CN" sz="2800" dirty="0" smtClean="0"/>
              <a:t>A comparison between the SERS spectra of RBC, blood serum and whole blood. The blood serum signal is greatly dominated by hypoxanthine, a purine derivative in human metabolism. RBC provides more evidence in whole blood signal at wavenumber between 1000 to 1400 cm</a:t>
            </a:r>
            <a:r>
              <a:rPr kumimoji="1" lang="en-US" altLang="zh-CN" sz="2800" baseline="30000" dirty="0" smtClean="0"/>
              <a:t>-1</a:t>
            </a:r>
            <a:r>
              <a:rPr kumimoji="1" lang="en-US" altLang="zh-CN" sz="2800" dirty="0" smtClean="0"/>
              <a:t>. Whole blood spectrum at low wavenumber is greatly dominated by blood serum. Work has also been done for all peak assignments.</a:t>
            </a:r>
            <a:endParaRPr kumimoji="1" lang="zh-CN" altLang="en-US" sz="2800" dirty="0"/>
          </a:p>
        </p:txBody>
      </p:sp>
      <p:pic>
        <p:nvPicPr>
          <p:cNvPr id="45" name="图片 44" descr="modeltest2.pn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9052645" y="4874162"/>
            <a:ext cx="7374759" cy="6882275"/>
          </a:xfrm>
          <a:prstGeom prst="rect">
            <a:avLst/>
          </a:prstGeom>
        </p:spPr>
      </p:pic>
      <p:sp>
        <p:nvSpPr>
          <p:cNvPr id="47" name="文本框 46"/>
          <p:cNvSpPr txBox="1"/>
          <p:nvPr/>
        </p:nvSpPr>
        <p:spPr>
          <a:xfrm>
            <a:off x="29051841" y="11433294"/>
            <a:ext cx="6840044" cy="1384995"/>
          </a:xfrm>
          <a:prstGeom prst="rect">
            <a:avLst/>
          </a:prstGeom>
          <a:noFill/>
        </p:spPr>
        <p:txBody>
          <a:bodyPr wrap="square" rtlCol="0">
            <a:spAutoFit/>
          </a:bodyPr>
          <a:lstStyle/>
          <a:p>
            <a:pPr algn="just"/>
            <a:r>
              <a:rPr kumimoji="1" lang="en-US" altLang="zh-CN" sz="2800" dirty="0" smtClean="0"/>
              <a:t>Figure 5: PLS-DA model testing. Body fluid samples from left to right: blood, saliva, semen, urine and vaginal fluid.  </a:t>
            </a:r>
            <a:endParaRPr kumimoji="1" lang="zh-CN" altLang="en-US" sz="2800" dirty="0"/>
          </a:p>
        </p:txBody>
      </p:sp>
      <p:sp>
        <p:nvSpPr>
          <p:cNvPr id="49" name="文本框 48"/>
          <p:cNvSpPr txBox="1"/>
          <p:nvPr/>
        </p:nvSpPr>
        <p:spPr>
          <a:xfrm>
            <a:off x="25478099" y="5330889"/>
            <a:ext cx="3573742" cy="6986528"/>
          </a:xfrm>
          <a:prstGeom prst="rect">
            <a:avLst/>
          </a:prstGeom>
          <a:noFill/>
        </p:spPr>
        <p:txBody>
          <a:bodyPr wrap="square" rtlCol="0">
            <a:spAutoFit/>
          </a:bodyPr>
          <a:lstStyle/>
          <a:p>
            <a:pPr algn="just"/>
            <a:r>
              <a:rPr kumimoji="1" lang="en-US" altLang="zh-CN" sz="2800" dirty="0" smtClean="0"/>
              <a:t>SERS </a:t>
            </a:r>
            <a:r>
              <a:rPr kumimoji="1" lang="en-US" altLang="zh-CN" sz="2800" dirty="0" err="1" smtClean="0"/>
              <a:t>siganatures</a:t>
            </a:r>
            <a:r>
              <a:rPr kumimoji="1" lang="en-US" altLang="zh-CN" sz="2800" dirty="0" smtClean="0"/>
              <a:t> of five different body fluids are all collected. PLS-DA statistical method is used to build the model for body fluid testing. All five body fluids can be </a:t>
            </a:r>
            <a:r>
              <a:rPr kumimoji="1" lang="en-US" altLang="zh-CN" sz="2800" dirty="0" err="1" smtClean="0"/>
              <a:t>seperated</a:t>
            </a:r>
            <a:r>
              <a:rPr kumimoji="1" lang="en-US" altLang="zh-CN" sz="2800" dirty="0" smtClean="0"/>
              <a:t> and identified within the model. In the model testing with blood showed in figure 5,  27 out of 30 spectra are correctly identified as blood.  </a:t>
            </a:r>
            <a:endParaRPr kumimoji="1" lang="zh-CN" altLang="en-US" sz="2800" dirty="0"/>
          </a:p>
        </p:txBody>
      </p:sp>
      <p:cxnSp>
        <p:nvCxnSpPr>
          <p:cNvPr id="50" name="直线连接符 49"/>
          <p:cNvCxnSpPr/>
          <p:nvPr/>
        </p:nvCxnSpPr>
        <p:spPr>
          <a:xfrm>
            <a:off x="25478099" y="12975429"/>
            <a:ext cx="11170165" cy="0"/>
          </a:xfrm>
          <a:prstGeom prst="line">
            <a:avLst/>
          </a:prstGeom>
        </p:spPr>
        <p:style>
          <a:lnRef idx="2">
            <a:schemeClr val="accent1"/>
          </a:lnRef>
          <a:fillRef idx="0">
            <a:schemeClr val="accent1"/>
          </a:fillRef>
          <a:effectRef idx="1">
            <a:schemeClr val="accent1"/>
          </a:effectRef>
          <a:fontRef idx="minor">
            <a:schemeClr val="tx1"/>
          </a:fontRef>
        </p:style>
      </p:cxnSp>
      <p:sp>
        <p:nvSpPr>
          <p:cNvPr id="52" name="文本框 51"/>
          <p:cNvSpPr txBox="1"/>
          <p:nvPr/>
        </p:nvSpPr>
        <p:spPr>
          <a:xfrm>
            <a:off x="25478099" y="13413438"/>
            <a:ext cx="10949305" cy="3354765"/>
          </a:xfrm>
          <a:prstGeom prst="rect">
            <a:avLst/>
          </a:prstGeom>
          <a:noFill/>
        </p:spPr>
        <p:txBody>
          <a:bodyPr wrap="square" rtlCol="0">
            <a:spAutoFit/>
          </a:bodyPr>
          <a:lstStyle/>
          <a:p>
            <a:pPr algn="ctr"/>
            <a:r>
              <a:rPr kumimoji="1" lang="en-US" altLang="zh-CN" sz="3600" b="1" dirty="0" smtClean="0"/>
              <a:t>Future work</a:t>
            </a:r>
          </a:p>
          <a:p>
            <a:pPr algn="just"/>
            <a:r>
              <a:rPr kumimoji="1" lang="en-US" altLang="zh-CN" sz="3600" b="1" dirty="0" smtClean="0"/>
              <a:t>  </a:t>
            </a:r>
            <a:r>
              <a:rPr kumimoji="1" lang="en-US" altLang="zh-CN" sz="2800" dirty="0" smtClean="0"/>
              <a:t>The work with red blood cells indicates the possibility of using SERS as a diagnostic method for malaria disease, as well as a quantitative measurement of the efficiency of anti-</a:t>
            </a:r>
            <a:r>
              <a:rPr kumimoji="1" lang="en-US" altLang="zh-CN" sz="2800" dirty="0" err="1" smtClean="0"/>
              <a:t>malarials</a:t>
            </a:r>
            <a:r>
              <a:rPr kumimoji="1" lang="en-US" altLang="zh-CN" sz="2800" dirty="0" smtClean="0"/>
              <a:t>. Investigation into other mixtures of different fluids, the reproducibility of spectra across donors, and the molecular origins of the uncharacterized spectra were outside the scope of preliminary analysis, and is a goal for future work.</a:t>
            </a:r>
          </a:p>
        </p:txBody>
      </p:sp>
      <p:cxnSp>
        <p:nvCxnSpPr>
          <p:cNvPr id="53" name="直线连接符 52"/>
          <p:cNvCxnSpPr/>
          <p:nvPr/>
        </p:nvCxnSpPr>
        <p:spPr>
          <a:xfrm>
            <a:off x="25478099" y="17481375"/>
            <a:ext cx="11170165" cy="0"/>
          </a:xfrm>
          <a:prstGeom prst="line">
            <a:avLst/>
          </a:prstGeom>
        </p:spPr>
        <p:style>
          <a:lnRef idx="2">
            <a:schemeClr val="accent1"/>
          </a:lnRef>
          <a:fillRef idx="0">
            <a:schemeClr val="accent1"/>
          </a:fillRef>
          <a:effectRef idx="1">
            <a:schemeClr val="accent1"/>
          </a:effectRef>
          <a:fontRef idx="minor">
            <a:schemeClr val="tx1"/>
          </a:fontRef>
        </p:style>
      </p:cxnSp>
      <p:sp>
        <p:nvSpPr>
          <p:cNvPr id="54" name="文本框 53"/>
          <p:cNvSpPr txBox="1"/>
          <p:nvPr/>
        </p:nvSpPr>
        <p:spPr>
          <a:xfrm>
            <a:off x="25478099" y="18045451"/>
            <a:ext cx="11170165" cy="2062103"/>
          </a:xfrm>
          <a:prstGeom prst="rect">
            <a:avLst/>
          </a:prstGeom>
          <a:noFill/>
        </p:spPr>
        <p:txBody>
          <a:bodyPr wrap="square" rtlCol="0">
            <a:spAutoFit/>
          </a:bodyPr>
          <a:lstStyle/>
          <a:p>
            <a:pPr algn="ctr"/>
            <a:r>
              <a:rPr kumimoji="1" lang="en-US" altLang="zh-CN" sz="3600" b="1" dirty="0" smtClean="0"/>
              <a:t>Acknowledgement</a:t>
            </a:r>
          </a:p>
          <a:p>
            <a:pPr algn="just"/>
            <a:r>
              <a:rPr kumimoji="1" lang="en-US" altLang="zh-CN" sz="3600" b="1" dirty="0"/>
              <a:t> </a:t>
            </a:r>
            <a:r>
              <a:rPr kumimoji="1" lang="en-US" altLang="zh-CN" sz="3600" b="1" dirty="0" smtClean="0"/>
              <a:t> </a:t>
            </a:r>
            <a:r>
              <a:rPr kumimoji="1" lang="en-US" altLang="zh-CN" sz="2800" dirty="0" smtClean="0"/>
              <a:t>I would like to give my thank to Dr. Lawrence Ziegler, Dr. Jen Fore, Dr. Brandon Scott, Ying Chen, Harrison Ingraham for their help in the lab, as well as Bard College for funding over the summer. </a:t>
            </a:r>
          </a:p>
        </p:txBody>
      </p:sp>
    </p:spTree>
    <p:extLst>
      <p:ext uri="{BB962C8B-B14F-4D97-AF65-F5344CB8AC3E}">
        <p14:creationId xmlns:p14="http://schemas.microsoft.com/office/powerpoint/2010/main" val="1198424298"/>
      </p:ext>
    </p:extLst>
  </p:cSld>
  <p:clrMapOvr>
    <a:masterClrMapping/>
  </p:clrMapOvr>
</p:sld>
</file>

<file path=ppt/theme/theme1.xml><?xml version="1.0" encoding="utf-8"?>
<a:theme xmlns:a="http://schemas.openxmlformats.org/drawingml/2006/main" name="Office 主题">
  <a:themeElements>
    <a:clrScheme name="办公室">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办公室">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办公室">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1869</TotalTime>
  <Words>684</Words>
  <Application>Microsoft Macintosh PowerPoint</Application>
  <PresentationFormat>Custom</PresentationFormat>
  <Paragraphs>22</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主题</vt:lpstr>
      <vt:lpstr>PowerPoint Presentation</vt:lpstr>
    </vt:vector>
  </TitlesOfParts>
  <Company>abc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Zhe Mei</dc:creator>
  <cp:lastModifiedBy>John K. Snyder</cp:lastModifiedBy>
  <cp:revision>17</cp:revision>
  <dcterms:created xsi:type="dcterms:W3CDTF">2015-08-05T21:17:32Z</dcterms:created>
  <dcterms:modified xsi:type="dcterms:W3CDTF">2015-08-07T12:14:46Z</dcterms:modified>
</cp:coreProperties>
</file>