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1270000" y="4308599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19250" y="673100"/>
            <a:ext cx="9758016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300" y="638919"/>
            <a:ext cx="5334001" cy="82169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31000" y="49657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31000" y="6350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FFFFFF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tif"/><Relationship Id="rId3" Type="http://schemas.openxmlformats.org/officeDocument/2006/relationships/image" Target="../media/image2.tif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tif"/><Relationship Id="rId3" Type="http://schemas.openxmlformats.org/officeDocument/2006/relationships/image" Target="../media/image8.png"/><Relationship Id="rId4" Type="http://schemas.openxmlformats.org/officeDocument/2006/relationships/image" Target="../media/image5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chemeClr val="accent6">
            <a:hueOff val="-119728"/>
            <a:satOff val="5580"/>
            <a:lumOff val="-1296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INTERNATIONAL CUISINE BU LIBRARY RESOUR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6500"/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INTERNATIONAL CUISINE</a:t>
            </a:r>
            <a:r>
              <a:t> </a:t>
            </a:r>
            <a:r>
              <a:rPr>
                <a:latin typeface="Helvetica Neue Light"/>
                <a:ea typeface="Helvetica Neue Light"/>
                <a:cs typeface="Helvetica Neue Light"/>
                <a:sym typeface="Helvetica Neue Light"/>
              </a:rPr>
              <a:t>BU LIBRARY RESOURCES</a:t>
            </a:r>
          </a:p>
        </p:txBody>
      </p:sp>
      <p:pic>
        <p:nvPicPr>
          <p:cNvPr id="1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43632" y="8198260"/>
            <a:ext cx="2317536" cy="597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chemeClr val="accent6">
            <a:hueOff val="-119728"/>
            <a:satOff val="5580"/>
            <a:lumOff val="-1296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BOOKS"/>
          <p:cNvSpPr txBox="1"/>
          <p:nvPr>
            <p:ph type="title"/>
          </p:nvPr>
        </p:nvSpPr>
        <p:spPr>
          <a:xfrm>
            <a:off x="952500" y="126999"/>
            <a:ext cx="11099800" cy="1253690"/>
          </a:xfrm>
          <a:prstGeom prst="rect">
            <a:avLst/>
          </a:prstGeom>
        </p:spPr>
        <p:txBody>
          <a:bodyPr/>
          <a:lstStyle>
            <a:lvl1pPr algn="l">
              <a:defRPr b="1" sz="6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Neue Medium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BOOKS</a:t>
            </a:r>
          </a:p>
        </p:txBody>
      </p:sp>
      <p:pic>
        <p:nvPicPr>
          <p:cNvPr id="123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2045" y="7235234"/>
            <a:ext cx="5464744" cy="20302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70660" y="7235234"/>
            <a:ext cx="5185545" cy="20302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70660" y="4905513"/>
            <a:ext cx="5185545" cy="20136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Picture 7" descr="Picture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42045" y="4905513"/>
            <a:ext cx="5463587" cy="2075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Picture 11" descr="Picture 11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42045" y="1423588"/>
            <a:ext cx="8328027" cy="32278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chemeClr val="accent6">
            <a:hueOff val="-119728"/>
            <a:satOff val="5580"/>
            <a:lumOff val="-1296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2755" y="1468569"/>
            <a:ext cx="6344637" cy="78186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Picture 9" descr="Picture 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71692" y="4476251"/>
            <a:ext cx="4405278" cy="186306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33" name="Group"/>
          <p:cNvGrpSpPr/>
          <p:nvPr/>
        </p:nvGrpSpPr>
        <p:grpSpPr>
          <a:xfrm>
            <a:off x="7571692" y="6620327"/>
            <a:ext cx="4405278" cy="1206542"/>
            <a:chOff x="0" y="0"/>
            <a:chExt cx="4405277" cy="1206540"/>
          </a:xfrm>
        </p:grpSpPr>
        <p:sp>
          <p:nvSpPr>
            <p:cNvPr id="131" name="Square"/>
            <p:cNvSpPr/>
            <p:nvPr/>
          </p:nvSpPr>
          <p:spPr>
            <a:xfrm>
              <a:off x="3527185" y="318869"/>
              <a:ext cx="860999" cy="86099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b="0" sz="22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</a:p>
          </p:txBody>
        </p:sp>
        <p:pic>
          <p:nvPicPr>
            <p:cNvPr id="132" name="Picture 11" descr="Picture 11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4405278" cy="12065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34" name="Picture 12" descr="Picture 1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71690" y="8107880"/>
            <a:ext cx="4405281" cy="1164835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CHOLARLY ARTICLES"/>
          <p:cNvSpPr txBox="1"/>
          <p:nvPr>
            <p:ph type="ctrTitle"/>
          </p:nvPr>
        </p:nvSpPr>
        <p:spPr>
          <a:xfrm>
            <a:off x="952500" y="127000"/>
            <a:ext cx="11099800" cy="1253689"/>
          </a:xfrm>
          <a:prstGeom prst="rect">
            <a:avLst/>
          </a:prstGeom>
        </p:spPr>
        <p:txBody>
          <a:bodyPr anchor="ctr"/>
          <a:lstStyle>
            <a:lvl1pPr algn="l">
              <a:defRPr b="1" sz="6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Neue Medium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SCHOLARLY ARTICLES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chemeClr val="accent6">
            <a:hueOff val="-119728"/>
            <a:satOff val="5580"/>
            <a:lumOff val="-1296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0692" y="1420462"/>
            <a:ext cx="6405724" cy="49767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97373" y="3445881"/>
            <a:ext cx="4249476" cy="2953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Picture 3" descr="Picture 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32378" y="6672016"/>
            <a:ext cx="10940045" cy="260584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PHOTOS &amp; VIDEOS"/>
          <p:cNvSpPr txBox="1"/>
          <p:nvPr>
            <p:ph type="ctrTitle"/>
          </p:nvPr>
        </p:nvSpPr>
        <p:spPr>
          <a:xfrm>
            <a:off x="952500" y="127000"/>
            <a:ext cx="11099800" cy="1253689"/>
          </a:xfrm>
          <a:prstGeom prst="rect">
            <a:avLst/>
          </a:prstGeom>
        </p:spPr>
        <p:txBody>
          <a:bodyPr anchor="ctr"/>
          <a:lstStyle>
            <a:lvl1pPr algn="l">
              <a:defRPr b="1" sz="6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Neue Medium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PHOTOS &amp; VIDEOS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chemeClr val="accent6">
            <a:hueOff val="-119728"/>
            <a:satOff val="5580"/>
            <a:lumOff val="-1296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7952" y="2924540"/>
            <a:ext cx="5701530" cy="63398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93999" y="2675488"/>
            <a:ext cx="4972749" cy="6588894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NEWSPAPERS &amp;…"/>
          <p:cNvSpPr txBox="1"/>
          <p:nvPr>
            <p:ph type="ctrTitle"/>
          </p:nvPr>
        </p:nvSpPr>
        <p:spPr>
          <a:xfrm>
            <a:off x="952500" y="127000"/>
            <a:ext cx="11099800" cy="2200982"/>
          </a:xfrm>
          <a:prstGeom prst="rect">
            <a:avLst/>
          </a:prstGeom>
        </p:spPr>
        <p:txBody>
          <a:bodyPr anchor="ctr"/>
          <a:lstStyle/>
          <a:p>
            <a:pPr algn="l">
              <a:defRPr sz="6500"/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NEWSPAPERS &amp; 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l">
              <a:defRPr sz="6500"/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MAGAZINES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chemeClr val="accent6">
            <a:hueOff val="-119728"/>
            <a:satOff val="5580"/>
            <a:lumOff val="-12961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1313" y="2146659"/>
            <a:ext cx="11099801" cy="6650229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RESEARCH GUIDES"/>
          <p:cNvSpPr txBox="1"/>
          <p:nvPr>
            <p:ph type="ctrTitle"/>
          </p:nvPr>
        </p:nvSpPr>
        <p:spPr>
          <a:xfrm>
            <a:off x="952500" y="127000"/>
            <a:ext cx="11099800" cy="1253689"/>
          </a:xfrm>
          <a:prstGeom prst="rect">
            <a:avLst/>
          </a:prstGeom>
        </p:spPr>
        <p:txBody>
          <a:bodyPr anchor="ctr"/>
          <a:lstStyle>
            <a:lvl1pPr algn="l">
              <a:defRPr b="1" sz="6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latin typeface="+mn-lt"/>
                <a:ea typeface="+mn-ea"/>
                <a:cs typeface="+mn-cs"/>
                <a:sym typeface="Helvetica Neue Medium"/>
              </a:defRPr>
            </a:pP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RESEARCH GUIDES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