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5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A573-474D-5040-9646-0832EB75C7B6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8BAC-F173-C44A-83ED-B18746FB3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689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A573-474D-5040-9646-0832EB75C7B6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8BAC-F173-C44A-83ED-B18746FB3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03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A573-474D-5040-9646-0832EB75C7B6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8BAC-F173-C44A-83ED-B18746FB3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59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A573-474D-5040-9646-0832EB75C7B6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8BAC-F173-C44A-83ED-B18746FB3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562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A573-474D-5040-9646-0832EB75C7B6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8BAC-F173-C44A-83ED-B18746FB3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408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A573-474D-5040-9646-0832EB75C7B6}" type="datetimeFigureOut">
              <a:rPr lang="en-US" smtClean="0"/>
              <a:t>8/26/15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8BAC-F173-C44A-83ED-B18746FB3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458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A573-474D-5040-9646-0832EB75C7B6}" type="datetimeFigureOut">
              <a:rPr lang="en-US" smtClean="0"/>
              <a:t>8/26/15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8BAC-F173-C44A-83ED-B18746FB3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57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A573-474D-5040-9646-0832EB75C7B6}" type="datetimeFigureOut">
              <a:rPr lang="en-US" smtClean="0"/>
              <a:t>8/26/15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8BAC-F173-C44A-83ED-B18746FB3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891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A573-474D-5040-9646-0832EB75C7B6}" type="datetimeFigureOut">
              <a:rPr lang="en-US" smtClean="0"/>
              <a:t>8/26/15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8BAC-F173-C44A-83ED-B18746FB3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088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A573-474D-5040-9646-0832EB75C7B6}" type="datetimeFigureOut">
              <a:rPr lang="en-US" smtClean="0"/>
              <a:t>8/26/15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8BAC-F173-C44A-83ED-B18746FB3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406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A573-474D-5040-9646-0832EB75C7B6}" type="datetimeFigureOut">
              <a:rPr lang="en-US" smtClean="0"/>
              <a:t>8/26/15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8BAC-F173-C44A-83ED-B18746FB3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565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3A573-474D-5040-9646-0832EB75C7B6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98BAC-F173-C44A-83ED-B18746FB3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86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1"/>
            <a:ext cx="8842205" cy="61765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25" y="150202"/>
            <a:ext cx="5346085" cy="37343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9543" y="534526"/>
            <a:ext cx="2006600" cy="1524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69884" y="2304946"/>
            <a:ext cx="633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H-30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47396" y="2634223"/>
            <a:ext cx="5334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H-28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819543" y="2634223"/>
            <a:ext cx="5334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H-28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908038" y="2634223"/>
            <a:ext cx="5334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H-19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432482" y="2788111"/>
            <a:ext cx="4424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H-3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07808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892" y="375121"/>
            <a:ext cx="8832108" cy="61694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1640" y="496540"/>
            <a:ext cx="2070100" cy="1358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42530"/>
          <a:stretch/>
        </p:blipFill>
        <p:spPr>
          <a:xfrm>
            <a:off x="1465321" y="1376009"/>
            <a:ext cx="4986424" cy="200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830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058" y="505360"/>
            <a:ext cx="8552432" cy="5974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45005"/>
          <a:stretch/>
        </p:blipFill>
        <p:spPr>
          <a:xfrm>
            <a:off x="1676977" y="976808"/>
            <a:ext cx="6089216" cy="17307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2309" y="3280440"/>
            <a:ext cx="1968500" cy="135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573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654"/>
            <a:ext cx="8229600" cy="1143000"/>
          </a:xfrm>
        </p:spPr>
        <p:txBody>
          <a:bodyPr/>
          <a:lstStyle/>
          <a:p>
            <a:r>
              <a:rPr lang="en-US" dirty="0" err="1" smtClean="0"/>
              <a:t>Betulone</a:t>
            </a:r>
            <a:r>
              <a:rPr lang="en-US" dirty="0" smtClean="0"/>
              <a:t> Acetate IR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8820"/>
            <a:ext cx="9144000" cy="53873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55" y="3280440"/>
            <a:ext cx="1968500" cy="1358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57239" y="3507746"/>
            <a:ext cx="1136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baseline="-25000" dirty="0" err="1" smtClean="0">
                <a:cs typeface="Symbol" charset="2"/>
              </a:rPr>
              <a:t>C</a:t>
            </a:r>
            <a:r>
              <a:rPr lang="en-US" baseline="-25000" dirty="0" smtClean="0">
                <a:cs typeface="Symbol" charset="2"/>
              </a:rPr>
              <a:t>-H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83854" y="4179977"/>
            <a:ext cx="1136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baseline="-25000" dirty="0" err="1" smtClean="0">
                <a:cs typeface="Symbol" charset="2"/>
              </a:rPr>
              <a:t>C</a:t>
            </a:r>
            <a:r>
              <a:rPr lang="en-US" baseline="-25000" dirty="0" smtClean="0">
                <a:cs typeface="Symbol" charset="2"/>
              </a:rPr>
              <a:t>-O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87518" y="4203160"/>
            <a:ext cx="1136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baseline="-25000" dirty="0" err="1" smtClean="0">
                <a:cs typeface="Symbol" charset="2"/>
              </a:rPr>
              <a:t>C</a:t>
            </a:r>
            <a:r>
              <a:rPr lang="en-US" baseline="-25000" dirty="0" smtClean="0">
                <a:cs typeface="Symbol" charset="2"/>
              </a:rPr>
              <a:t>=O</a:t>
            </a:r>
            <a:endParaRPr lang="en-US" dirty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96904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"/>
            <a:ext cx="9144000" cy="63873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4145" y="-253649"/>
            <a:ext cx="4390331" cy="30667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9800" y="3032550"/>
            <a:ext cx="2171700" cy="135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6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DRIFTS – Diffuse Reflectance Infrared Fourier Transform Spectroscopy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29" y="2111371"/>
            <a:ext cx="4178300" cy="1943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02387" y="4912355"/>
            <a:ext cx="2272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%T = 100 x 10</a:t>
            </a:r>
            <a:r>
              <a:rPr lang="en-US" baseline="30000" dirty="0" smtClean="0"/>
              <a:t>(-A)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146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3680</TotalTime>
  <Words>45</Words>
  <Application>Microsoft Macintosh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Betulone Acetate IR</vt:lpstr>
      <vt:lpstr>PowerPoint Presentation</vt:lpstr>
      <vt:lpstr>DRIFTS – Diffuse Reflectance Infrared Fourier Transform Spectroscopy</vt:lpstr>
    </vt:vector>
  </TitlesOfParts>
  <Company>Boston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K. Snyder</dc:creator>
  <cp:lastModifiedBy>John K. Snyder</cp:lastModifiedBy>
  <cp:revision>14</cp:revision>
  <dcterms:created xsi:type="dcterms:W3CDTF">2014-09-22T23:50:54Z</dcterms:created>
  <dcterms:modified xsi:type="dcterms:W3CDTF">2015-08-26T22:56:08Z</dcterms:modified>
</cp:coreProperties>
</file>