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7490400" cy="21031200"/>
  <p:notesSz cx="7053263" cy="9309100"/>
  <p:defaultTextStyle>
    <a:defPPr>
      <a:defRPr lang="en-US"/>
    </a:defPPr>
    <a:lvl1pPr marL="0" algn="l" defTabSz="2942383" rtl="0" eaLnBrk="1" latinLnBrk="0" hangingPunct="1">
      <a:defRPr sz="5777" kern="1200">
        <a:solidFill>
          <a:schemeClr val="tx1"/>
        </a:solidFill>
        <a:latin typeface="+mn-lt"/>
        <a:ea typeface="+mn-ea"/>
        <a:cs typeface="+mn-cs"/>
      </a:defRPr>
    </a:lvl1pPr>
    <a:lvl2pPr marL="1471191" algn="l" defTabSz="2942383" rtl="0" eaLnBrk="1" latinLnBrk="0" hangingPunct="1">
      <a:defRPr sz="5777" kern="1200">
        <a:solidFill>
          <a:schemeClr val="tx1"/>
        </a:solidFill>
        <a:latin typeface="+mn-lt"/>
        <a:ea typeface="+mn-ea"/>
        <a:cs typeface="+mn-cs"/>
      </a:defRPr>
    </a:lvl2pPr>
    <a:lvl3pPr marL="2942383" algn="l" defTabSz="2942383" rtl="0" eaLnBrk="1" latinLnBrk="0" hangingPunct="1">
      <a:defRPr sz="5777" kern="1200">
        <a:solidFill>
          <a:schemeClr val="tx1"/>
        </a:solidFill>
        <a:latin typeface="+mn-lt"/>
        <a:ea typeface="+mn-ea"/>
        <a:cs typeface="+mn-cs"/>
      </a:defRPr>
    </a:lvl3pPr>
    <a:lvl4pPr marL="4413573" algn="l" defTabSz="2942383" rtl="0" eaLnBrk="1" latinLnBrk="0" hangingPunct="1">
      <a:defRPr sz="5777" kern="1200">
        <a:solidFill>
          <a:schemeClr val="tx1"/>
        </a:solidFill>
        <a:latin typeface="+mn-lt"/>
        <a:ea typeface="+mn-ea"/>
        <a:cs typeface="+mn-cs"/>
      </a:defRPr>
    </a:lvl4pPr>
    <a:lvl5pPr marL="5884765" algn="l" defTabSz="2942383" rtl="0" eaLnBrk="1" latinLnBrk="0" hangingPunct="1">
      <a:defRPr sz="5777" kern="1200">
        <a:solidFill>
          <a:schemeClr val="tx1"/>
        </a:solidFill>
        <a:latin typeface="+mn-lt"/>
        <a:ea typeface="+mn-ea"/>
        <a:cs typeface="+mn-cs"/>
      </a:defRPr>
    </a:lvl5pPr>
    <a:lvl6pPr marL="7355956" algn="l" defTabSz="2942383" rtl="0" eaLnBrk="1" latinLnBrk="0" hangingPunct="1">
      <a:defRPr sz="5777" kern="1200">
        <a:solidFill>
          <a:schemeClr val="tx1"/>
        </a:solidFill>
        <a:latin typeface="+mn-lt"/>
        <a:ea typeface="+mn-ea"/>
        <a:cs typeface="+mn-cs"/>
      </a:defRPr>
    </a:lvl6pPr>
    <a:lvl7pPr marL="8827147" algn="l" defTabSz="2942383" rtl="0" eaLnBrk="1" latinLnBrk="0" hangingPunct="1">
      <a:defRPr sz="5777" kern="1200">
        <a:solidFill>
          <a:schemeClr val="tx1"/>
        </a:solidFill>
        <a:latin typeface="+mn-lt"/>
        <a:ea typeface="+mn-ea"/>
        <a:cs typeface="+mn-cs"/>
      </a:defRPr>
    </a:lvl7pPr>
    <a:lvl8pPr marL="10298337" algn="l" defTabSz="2942383" rtl="0" eaLnBrk="1" latinLnBrk="0" hangingPunct="1">
      <a:defRPr sz="5777" kern="1200">
        <a:solidFill>
          <a:schemeClr val="tx1"/>
        </a:solidFill>
        <a:latin typeface="+mn-lt"/>
        <a:ea typeface="+mn-ea"/>
        <a:cs typeface="+mn-cs"/>
      </a:defRPr>
    </a:lvl8pPr>
    <a:lvl9pPr marL="11769529" algn="l" defTabSz="2942383" rtl="0" eaLnBrk="1" latinLnBrk="0" hangingPunct="1">
      <a:defRPr sz="5777"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6624" userDrawn="1">
          <p15:clr>
            <a:srgbClr val="A4A3A4"/>
          </p15:clr>
        </p15:guide>
        <p15:guide id="2" pos="118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0000"/>
    <a:srgbClr val="E60000"/>
    <a:srgbClr val="CC0000"/>
    <a:srgbClr val="B00000"/>
    <a:srgbClr val="D20000"/>
    <a:srgbClr val="679E2A"/>
    <a:srgbClr val="9A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60"/>
  </p:normalViewPr>
  <p:slideViewPr>
    <p:cSldViewPr>
      <p:cViewPr>
        <p:scale>
          <a:sx n="23" d="100"/>
          <a:sy n="23" d="100"/>
        </p:scale>
        <p:origin x="-664" y="-352"/>
      </p:cViewPr>
      <p:guideLst>
        <p:guide orient="horz" pos="6624"/>
        <p:guide pos="1180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n-US"/>
          </a:p>
        </p:txBody>
      </p:sp>
      <p:sp>
        <p:nvSpPr>
          <p:cNvPr id="3" name="Date Placeholder 2"/>
          <p:cNvSpPr>
            <a:spLocks noGrp="1"/>
          </p:cNvSpPr>
          <p:nvPr>
            <p:ph type="dt" idx="1"/>
          </p:nvPr>
        </p:nvSpPr>
        <p:spPr>
          <a:xfrm>
            <a:off x="3995217" y="0"/>
            <a:ext cx="3056414" cy="465455"/>
          </a:xfrm>
          <a:prstGeom prst="rect">
            <a:avLst/>
          </a:prstGeom>
        </p:spPr>
        <p:txBody>
          <a:bodyPr vert="horz" lIns="93497" tIns="46749" rIns="93497" bIns="46749" rtlCol="0"/>
          <a:lstStyle>
            <a:lvl1pPr algn="r">
              <a:defRPr sz="1200"/>
            </a:lvl1pPr>
          </a:lstStyle>
          <a:p>
            <a:fld id="{96DD3379-7BBD-4B0E-8353-F2E009CC4749}" type="datetimeFigureOut">
              <a:rPr lang="en-US" smtClean="0"/>
              <a:t>8/6/15</a:t>
            </a:fld>
            <a:endParaRPr lang="en-US"/>
          </a:p>
        </p:txBody>
      </p:sp>
      <p:sp>
        <p:nvSpPr>
          <p:cNvPr id="4" name="Slide Image Placeholder 3"/>
          <p:cNvSpPr>
            <a:spLocks noGrp="1" noRot="1" noChangeAspect="1"/>
          </p:cNvSpPr>
          <p:nvPr>
            <p:ph type="sldImg" idx="2"/>
          </p:nvPr>
        </p:nvSpPr>
        <p:spPr>
          <a:xfrm>
            <a:off x="415925" y="698500"/>
            <a:ext cx="6221413" cy="3490913"/>
          </a:xfrm>
          <a:prstGeom prst="rect">
            <a:avLst/>
          </a:prstGeom>
          <a:noFill/>
          <a:ln w="12700">
            <a:solidFill>
              <a:prstClr val="black"/>
            </a:solidFill>
          </a:ln>
        </p:spPr>
        <p:txBody>
          <a:bodyPr vert="horz" lIns="93497" tIns="46749" rIns="93497" bIns="46749" rtlCol="0" anchor="ctr"/>
          <a:lstStyle/>
          <a:p>
            <a:endParaRPr lang="en-US"/>
          </a:p>
        </p:txBody>
      </p:sp>
      <p:sp>
        <p:nvSpPr>
          <p:cNvPr id="5" name="Notes Placeholder 4"/>
          <p:cNvSpPr>
            <a:spLocks noGrp="1"/>
          </p:cNvSpPr>
          <p:nvPr>
            <p:ph type="body" sz="quarter" idx="3"/>
          </p:nvPr>
        </p:nvSpPr>
        <p:spPr>
          <a:xfrm>
            <a:off x="705327" y="4421823"/>
            <a:ext cx="5642610" cy="4189095"/>
          </a:xfrm>
          <a:prstGeom prst="rect">
            <a:avLst/>
          </a:prstGeom>
        </p:spPr>
        <p:txBody>
          <a:bodyPr vert="horz" lIns="93497" tIns="46749" rIns="93497" bIns="4674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56414" cy="465455"/>
          </a:xfrm>
          <a:prstGeom prst="rect">
            <a:avLst/>
          </a:prstGeom>
        </p:spPr>
        <p:txBody>
          <a:bodyPr vert="horz" lIns="93497" tIns="46749" rIns="93497" bIns="46749" rtlCol="0" anchor="b"/>
          <a:lstStyle>
            <a:lvl1pPr algn="l">
              <a:defRPr sz="1200"/>
            </a:lvl1pPr>
          </a:lstStyle>
          <a:p>
            <a:endParaRPr lang="en-US"/>
          </a:p>
        </p:txBody>
      </p:sp>
      <p:sp>
        <p:nvSpPr>
          <p:cNvPr id="7" name="Slide Number Placeholder 6"/>
          <p:cNvSpPr>
            <a:spLocks noGrp="1"/>
          </p:cNvSpPr>
          <p:nvPr>
            <p:ph type="sldNum" sz="quarter" idx="5"/>
          </p:nvPr>
        </p:nvSpPr>
        <p:spPr>
          <a:xfrm>
            <a:off x="3995217" y="8842029"/>
            <a:ext cx="3056414" cy="465455"/>
          </a:xfrm>
          <a:prstGeom prst="rect">
            <a:avLst/>
          </a:prstGeom>
        </p:spPr>
        <p:txBody>
          <a:bodyPr vert="horz" lIns="93497" tIns="46749" rIns="93497" bIns="46749" rtlCol="0" anchor="b"/>
          <a:lstStyle>
            <a:lvl1pPr algn="r">
              <a:defRPr sz="1200"/>
            </a:lvl1pPr>
          </a:lstStyle>
          <a:p>
            <a:fld id="{642C4226-B84D-42FD-94DD-D2DB7D26DCE7}" type="slidenum">
              <a:rPr lang="en-US" smtClean="0"/>
              <a:t>‹#›</a:t>
            </a:fld>
            <a:endParaRPr lang="en-US"/>
          </a:p>
        </p:txBody>
      </p:sp>
    </p:spTree>
    <p:extLst>
      <p:ext uri="{BB962C8B-B14F-4D97-AF65-F5344CB8AC3E}">
        <p14:creationId xmlns:p14="http://schemas.microsoft.com/office/powerpoint/2010/main" val="3447078988"/>
      </p:ext>
    </p:extLst>
  </p:cSld>
  <p:clrMap bg1="lt1" tx1="dk1" bg2="lt2" tx2="dk2" accent1="accent1" accent2="accent2" accent3="accent3" accent4="accent4" accent5="accent5" accent6="accent6" hlink="hlink" folHlink="folHlink"/>
  <p:notesStyle>
    <a:lvl1pPr marL="0" algn="l" defTabSz="2942383" rtl="0" eaLnBrk="1" latinLnBrk="0" hangingPunct="1">
      <a:defRPr sz="3876" kern="1200">
        <a:solidFill>
          <a:schemeClr val="tx1"/>
        </a:solidFill>
        <a:latin typeface="+mn-lt"/>
        <a:ea typeface="+mn-ea"/>
        <a:cs typeface="+mn-cs"/>
      </a:defRPr>
    </a:lvl1pPr>
    <a:lvl2pPr marL="1471191" algn="l" defTabSz="2942383" rtl="0" eaLnBrk="1" latinLnBrk="0" hangingPunct="1">
      <a:defRPr sz="3876" kern="1200">
        <a:solidFill>
          <a:schemeClr val="tx1"/>
        </a:solidFill>
        <a:latin typeface="+mn-lt"/>
        <a:ea typeface="+mn-ea"/>
        <a:cs typeface="+mn-cs"/>
      </a:defRPr>
    </a:lvl2pPr>
    <a:lvl3pPr marL="2942383" algn="l" defTabSz="2942383" rtl="0" eaLnBrk="1" latinLnBrk="0" hangingPunct="1">
      <a:defRPr sz="3876" kern="1200">
        <a:solidFill>
          <a:schemeClr val="tx1"/>
        </a:solidFill>
        <a:latin typeface="+mn-lt"/>
        <a:ea typeface="+mn-ea"/>
        <a:cs typeface="+mn-cs"/>
      </a:defRPr>
    </a:lvl3pPr>
    <a:lvl4pPr marL="4413573" algn="l" defTabSz="2942383" rtl="0" eaLnBrk="1" latinLnBrk="0" hangingPunct="1">
      <a:defRPr sz="3876" kern="1200">
        <a:solidFill>
          <a:schemeClr val="tx1"/>
        </a:solidFill>
        <a:latin typeface="+mn-lt"/>
        <a:ea typeface="+mn-ea"/>
        <a:cs typeface="+mn-cs"/>
      </a:defRPr>
    </a:lvl4pPr>
    <a:lvl5pPr marL="5884765" algn="l" defTabSz="2942383" rtl="0" eaLnBrk="1" latinLnBrk="0" hangingPunct="1">
      <a:defRPr sz="3876" kern="1200">
        <a:solidFill>
          <a:schemeClr val="tx1"/>
        </a:solidFill>
        <a:latin typeface="+mn-lt"/>
        <a:ea typeface="+mn-ea"/>
        <a:cs typeface="+mn-cs"/>
      </a:defRPr>
    </a:lvl5pPr>
    <a:lvl6pPr marL="7355956" algn="l" defTabSz="2942383" rtl="0" eaLnBrk="1" latinLnBrk="0" hangingPunct="1">
      <a:defRPr sz="3876" kern="1200">
        <a:solidFill>
          <a:schemeClr val="tx1"/>
        </a:solidFill>
        <a:latin typeface="+mn-lt"/>
        <a:ea typeface="+mn-ea"/>
        <a:cs typeface="+mn-cs"/>
      </a:defRPr>
    </a:lvl6pPr>
    <a:lvl7pPr marL="8827147" algn="l" defTabSz="2942383" rtl="0" eaLnBrk="1" latinLnBrk="0" hangingPunct="1">
      <a:defRPr sz="3876" kern="1200">
        <a:solidFill>
          <a:schemeClr val="tx1"/>
        </a:solidFill>
        <a:latin typeface="+mn-lt"/>
        <a:ea typeface="+mn-ea"/>
        <a:cs typeface="+mn-cs"/>
      </a:defRPr>
    </a:lvl7pPr>
    <a:lvl8pPr marL="10298337" algn="l" defTabSz="2942383" rtl="0" eaLnBrk="1" latinLnBrk="0" hangingPunct="1">
      <a:defRPr sz="3876" kern="1200">
        <a:solidFill>
          <a:schemeClr val="tx1"/>
        </a:solidFill>
        <a:latin typeface="+mn-lt"/>
        <a:ea typeface="+mn-ea"/>
        <a:cs typeface="+mn-cs"/>
      </a:defRPr>
    </a:lvl8pPr>
    <a:lvl9pPr marL="11769529" algn="l" defTabSz="2942383" rtl="0" eaLnBrk="1" latinLnBrk="0" hangingPunct="1">
      <a:defRPr sz="38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15925" y="698500"/>
            <a:ext cx="6221413"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2C4226-B84D-42FD-94DD-D2DB7D26DCE7}" type="slidenum">
              <a:rPr lang="en-US" smtClean="0"/>
              <a:t>1</a:t>
            </a:fld>
            <a:endParaRPr lang="en-US"/>
          </a:p>
        </p:txBody>
      </p:sp>
    </p:spTree>
    <p:extLst>
      <p:ext uri="{BB962C8B-B14F-4D97-AF65-F5344CB8AC3E}">
        <p14:creationId xmlns:p14="http://schemas.microsoft.com/office/powerpoint/2010/main" val="22487819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11780" y="6533307"/>
            <a:ext cx="31866840" cy="4508077"/>
          </a:xfrm>
        </p:spPr>
        <p:txBody>
          <a:bodyPr/>
          <a:lstStyle/>
          <a:p>
            <a:r>
              <a:rPr lang="en-US" smtClean="0"/>
              <a:t>Click to edit Master title style</a:t>
            </a:r>
            <a:endParaRPr lang="en-US"/>
          </a:p>
        </p:txBody>
      </p:sp>
      <p:sp>
        <p:nvSpPr>
          <p:cNvPr id="3" name="Subtitle 2"/>
          <p:cNvSpPr>
            <a:spLocks noGrp="1"/>
          </p:cNvSpPr>
          <p:nvPr>
            <p:ph type="subTitle" idx="1"/>
          </p:nvPr>
        </p:nvSpPr>
        <p:spPr>
          <a:xfrm>
            <a:off x="5623560" y="11917680"/>
            <a:ext cx="26243280" cy="5374640"/>
          </a:xfrm>
        </p:spPr>
        <p:txBody>
          <a:bodyPr/>
          <a:lstStyle>
            <a:lvl1pPr marL="0" indent="0" algn="ctr">
              <a:buNone/>
              <a:defRPr>
                <a:solidFill>
                  <a:schemeClr val="tx1">
                    <a:tint val="75000"/>
                  </a:schemeClr>
                </a:solidFill>
              </a:defRPr>
            </a:lvl1pPr>
            <a:lvl2pPr marL="1760496" indent="0" algn="ctr">
              <a:buNone/>
              <a:defRPr>
                <a:solidFill>
                  <a:schemeClr val="tx1">
                    <a:tint val="75000"/>
                  </a:schemeClr>
                </a:solidFill>
              </a:defRPr>
            </a:lvl2pPr>
            <a:lvl3pPr marL="3520992" indent="0" algn="ctr">
              <a:buNone/>
              <a:defRPr>
                <a:solidFill>
                  <a:schemeClr val="tx1">
                    <a:tint val="75000"/>
                  </a:schemeClr>
                </a:solidFill>
              </a:defRPr>
            </a:lvl3pPr>
            <a:lvl4pPr marL="5281488" indent="0" algn="ctr">
              <a:buNone/>
              <a:defRPr>
                <a:solidFill>
                  <a:schemeClr val="tx1">
                    <a:tint val="75000"/>
                  </a:schemeClr>
                </a:solidFill>
              </a:defRPr>
            </a:lvl4pPr>
            <a:lvl5pPr marL="7041985" indent="0" algn="ctr">
              <a:buNone/>
              <a:defRPr>
                <a:solidFill>
                  <a:schemeClr val="tx1">
                    <a:tint val="75000"/>
                  </a:schemeClr>
                </a:solidFill>
              </a:defRPr>
            </a:lvl5pPr>
            <a:lvl6pPr marL="8802481" indent="0" algn="ctr">
              <a:buNone/>
              <a:defRPr>
                <a:solidFill>
                  <a:schemeClr val="tx1">
                    <a:tint val="75000"/>
                  </a:schemeClr>
                </a:solidFill>
              </a:defRPr>
            </a:lvl6pPr>
            <a:lvl7pPr marL="10562977" indent="0" algn="ctr">
              <a:buNone/>
              <a:defRPr>
                <a:solidFill>
                  <a:schemeClr val="tx1">
                    <a:tint val="75000"/>
                  </a:schemeClr>
                </a:solidFill>
              </a:defRPr>
            </a:lvl7pPr>
            <a:lvl8pPr marL="12323473" indent="0" algn="ctr">
              <a:buNone/>
              <a:defRPr>
                <a:solidFill>
                  <a:schemeClr val="tx1">
                    <a:tint val="75000"/>
                  </a:schemeClr>
                </a:solidFill>
              </a:defRPr>
            </a:lvl8pPr>
            <a:lvl9pPr marL="14083971"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46D482C-9A3D-4862-98F1-E9D4716547B9}" type="datetimeFigureOut">
              <a:rPr lang="en-US" smtClean="0"/>
              <a:t>8/6/15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6CB414-5687-49ED-9C7F-5277ED868995}" type="slidenum">
              <a:rPr lang="en-US" smtClean="0"/>
              <a:t>‹#›</a:t>
            </a:fld>
            <a:endParaRPr lang="en-US"/>
          </a:p>
        </p:txBody>
      </p:sp>
    </p:spTree>
    <p:extLst>
      <p:ext uri="{BB962C8B-B14F-4D97-AF65-F5344CB8AC3E}">
        <p14:creationId xmlns:p14="http://schemas.microsoft.com/office/powerpoint/2010/main" val="112332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6D482C-9A3D-4862-98F1-E9D4716547B9}" type="datetimeFigureOut">
              <a:rPr lang="en-US" smtClean="0"/>
              <a:t>8/6/15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6CB414-5687-49ED-9C7F-5277ED868995}" type="slidenum">
              <a:rPr lang="en-US" smtClean="0"/>
              <a:t>‹#›</a:t>
            </a:fld>
            <a:endParaRPr lang="en-US"/>
          </a:p>
        </p:txBody>
      </p:sp>
    </p:spTree>
    <p:extLst>
      <p:ext uri="{BB962C8B-B14F-4D97-AF65-F5344CB8AC3E}">
        <p14:creationId xmlns:p14="http://schemas.microsoft.com/office/powerpoint/2010/main" val="2310222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180540" y="842228"/>
            <a:ext cx="8435340" cy="1794467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74520" y="842228"/>
            <a:ext cx="24681180" cy="1794467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6D482C-9A3D-4862-98F1-E9D4716547B9}" type="datetimeFigureOut">
              <a:rPr lang="en-US" smtClean="0"/>
              <a:t>8/6/15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6CB414-5687-49ED-9C7F-5277ED868995}" type="slidenum">
              <a:rPr lang="en-US" smtClean="0"/>
              <a:t>‹#›</a:t>
            </a:fld>
            <a:endParaRPr lang="en-US"/>
          </a:p>
        </p:txBody>
      </p:sp>
    </p:spTree>
    <p:extLst>
      <p:ext uri="{BB962C8B-B14F-4D97-AF65-F5344CB8AC3E}">
        <p14:creationId xmlns:p14="http://schemas.microsoft.com/office/powerpoint/2010/main" val="2057384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6D482C-9A3D-4862-98F1-E9D4716547B9}" type="datetimeFigureOut">
              <a:rPr lang="en-US" smtClean="0"/>
              <a:t>8/6/15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6CB414-5687-49ED-9C7F-5277ED868995}" type="slidenum">
              <a:rPr lang="en-US" smtClean="0"/>
              <a:t>‹#›</a:t>
            </a:fld>
            <a:endParaRPr lang="en-US"/>
          </a:p>
        </p:txBody>
      </p:sp>
    </p:spTree>
    <p:extLst>
      <p:ext uri="{BB962C8B-B14F-4D97-AF65-F5344CB8AC3E}">
        <p14:creationId xmlns:p14="http://schemas.microsoft.com/office/powerpoint/2010/main" val="1058229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61483" y="13514497"/>
            <a:ext cx="31866840" cy="4177030"/>
          </a:xfrm>
        </p:spPr>
        <p:txBody>
          <a:bodyPr anchor="t"/>
          <a:lstStyle>
            <a:lvl1pPr algn="l">
              <a:defRPr sz="15404" b="1" cap="all"/>
            </a:lvl1pPr>
          </a:lstStyle>
          <a:p>
            <a:r>
              <a:rPr lang="en-US" smtClean="0"/>
              <a:t>Click to edit Master title style</a:t>
            </a:r>
            <a:endParaRPr lang="en-US"/>
          </a:p>
        </p:txBody>
      </p:sp>
      <p:sp>
        <p:nvSpPr>
          <p:cNvPr id="3" name="Text Placeholder 2"/>
          <p:cNvSpPr>
            <a:spLocks noGrp="1"/>
          </p:cNvSpPr>
          <p:nvPr>
            <p:ph type="body" idx="1"/>
          </p:nvPr>
        </p:nvSpPr>
        <p:spPr>
          <a:xfrm>
            <a:off x="2961483" y="8913922"/>
            <a:ext cx="31866840" cy="4600574"/>
          </a:xfrm>
        </p:spPr>
        <p:txBody>
          <a:bodyPr anchor="b"/>
          <a:lstStyle>
            <a:lvl1pPr marL="0" indent="0">
              <a:buNone/>
              <a:defRPr sz="7701">
                <a:solidFill>
                  <a:schemeClr val="tx1">
                    <a:tint val="75000"/>
                  </a:schemeClr>
                </a:solidFill>
              </a:defRPr>
            </a:lvl1pPr>
            <a:lvl2pPr marL="1760496" indent="0">
              <a:buNone/>
              <a:defRPr sz="6914">
                <a:solidFill>
                  <a:schemeClr val="tx1">
                    <a:tint val="75000"/>
                  </a:schemeClr>
                </a:solidFill>
              </a:defRPr>
            </a:lvl2pPr>
            <a:lvl3pPr marL="3520992" indent="0">
              <a:buNone/>
              <a:defRPr sz="6125">
                <a:solidFill>
                  <a:schemeClr val="tx1">
                    <a:tint val="75000"/>
                  </a:schemeClr>
                </a:solidFill>
              </a:defRPr>
            </a:lvl3pPr>
            <a:lvl4pPr marL="5281488" indent="0">
              <a:buNone/>
              <a:defRPr sz="5425">
                <a:solidFill>
                  <a:schemeClr val="tx1">
                    <a:tint val="75000"/>
                  </a:schemeClr>
                </a:solidFill>
              </a:defRPr>
            </a:lvl4pPr>
            <a:lvl5pPr marL="7041985" indent="0">
              <a:buNone/>
              <a:defRPr sz="5425">
                <a:solidFill>
                  <a:schemeClr val="tx1">
                    <a:tint val="75000"/>
                  </a:schemeClr>
                </a:solidFill>
              </a:defRPr>
            </a:lvl5pPr>
            <a:lvl6pPr marL="8802481" indent="0">
              <a:buNone/>
              <a:defRPr sz="5425">
                <a:solidFill>
                  <a:schemeClr val="tx1">
                    <a:tint val="75000"/>
                  </a:schemeClr>
                </a:solidFill>
              </a:defRPr>
            </a:lvl6pPr>
            <a:lvl7pPr marL="10562977" indent="0">
              <a:buNone/>
              <a:defRPr sz="5425">
                <a:solidFill>
                  <a:schemeClr val="tx1">
                    <a:tint val="75000"/>
                  </a:schemeClr>
                </a:solidFill>
              </a:defRPr>
            </a:lvl7pPr>
            <a:lvl8pPr marL="12323473" indent="0">
              <a:buNone/>
              <a:defRPr sz="5425">
                <a:solidFill>
                  <a:schemeClr val="tx1">
                    <a:tint val="75000"/>
                  </a:schemeClr>
                </a:solidFill>
              </a:defRPr>
            </a:lvl8pPr>
            <a:lvl9pPr marL="14083971" indent="0">
              <a:buNone/>
              <a:defRPr sz="5425">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6D482C-9A3D-4862-98F1-E9D4716547B9}" type="datetimeFigureOut">
              <a:rPr lang="en-US" smtClean="0"/>
              <a:t>8/6/15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6CB414-5687-49ED-9C7F-5277ED868995}" type="slidenum">
              <a:rPr lang="en-US" smtClean="0"/>
              <a:t>‹#›</a:t>
            </a:fld>
            <a:endParaRPr lang="en-US"/>
          </a:p>
        </p:txBody>
      </p:sp>
    </p:spTree>
    <p:extLst>
      <p:ext uri="{BB962C8B-B14F-4D97-AF65-F5344CB8AC3E}">
        <p14:creationId xmlns:p14="http://schemas.microsoft.com/office/powerpoint/2010/main" val="1668999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74520" y="4907283"/>
            <a:ext cx="16558260" cy="13879619"/>
          </a:xfrm>
        </p:spPr>
        <p:txBody>
          <a:bodyPr/>
          <a:lstStyle>
            <a:lvl1pPr>
              <a:defRPr sz="10764"/>
            </a:lvl1pPr>
            <a:lvl2pPr>
              <a:defRPr sz="9276"/>
            </a:lvl2pPr>
            <a:lvl3pPr>
              <a:defRPr sz="7701"/>
            </a:lvl3pPr>
            <a:lvl4pPr>
              <a:defRPr sz="6914"/>
            </a:lvl4pPr>
            <a:lvl5pPr>
              <a:defRPr sz="6914"/>
            </a:lvl5pPr>
            <a:lvl6pPr>
              <a:defRPr sz="6914"/>
            </a:lvl6pPr>
            <a:lvl7pPr>
              <a:defRPr sz="6914"/>
            </a:lvl7pPr>
            <a:lvl8pPr>
              <a:defRPr sz="6914"/>
            </a:lvl8pPr>
            <a:lvl9pPr>
              <a:defRPr sz="6914"/>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9057620" y="4907283"/>
            <a:ext cx="16558260" cy="13879619"/>
          </a:xfrm>
        </p:spPr>
        <p:txBody>
          <a:bodyPr/>
          <a:lstStyle>
            <a:lvl1pPr>
              <a:defRPr sz="10764"/>
            </a:lvl1pPr>
            <a:lvl2pPr>
              <a:defRPr sz="9276"/>
            </a:lvl2pPr>
            <a:lvl3pPr>
              <a:defRPr sz="7701"/>
            </a:lvl3pPr>
            <a:lvl4pPr>
              <a:defRPr sz="6914"/>
            </a:lvl4pPr>
            <a:lvl5pPr>
              <a:defRPr sz="6914"/>
            </a:lvl5pPr>
            <a:lvl6pPr>
              <a:defRPr sz="6914"/>
            </a:lvl6pPr>
            <a:lvl7pPr>
              <a:defRPr sz="6914"/>
            </a:lvl7pPr>
            <a:lvl8pPr>
              <a:defRPr sz="6914"/>
            </a:lvl8pPr>
            <a:lvl9pPr>
              <a:defRPr sz="6914"/>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46D482C-9A3D-4862-98F1-E9D4716547B9}" type="datetimeFigureOut">
              <a:rPr lang="en-US" smtClean="0"/>
              <a:t>8/6/15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6CB414-5687-49ED-9C7F-5277ED868995}" type="slidenum">
              <a:rPr lang="en-US" smtClean="0"/>
              <a:t>‹#›</a:t>
            </a:fld>
            <a:endParaRPr lang="en-US"/>
          </a:p>
        </p:txBody>
      </p:sp>
    </p:spTree>
    <p:extLst>
      <p:ext uri="{BB962C8B-B14F-4D97-AF65-F5344CB8AC3E}">
        <p14:creationId xmlns:p14="http://schemas.microsoft.com/office/powerpoint/2010/main" val="2206019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74524" y="4707681"/>
            <a:ext cx="16564771" cy="1961937"/>
          </a:xfrm>
        </p:spPr>
        <p:txBody>
          <a:bodyPr anchor="b"/>
          <a:lstStyle>
            <a:lvl1pPr marL="0" indent="0">
              <a:buNone/>
              <a:defRPr sz="9276" b="1"/>
            </a:lvl1pPr>
            <a:lvl2pPr marL="1760496" indent="0">
              <a:buNone/>
              <a:defRPr sz="7701" b="1"/>
            </a:lvl2pPr>
            <a:lvl3pPr marL="3520992" indent="0">
              <a:buNone/>
              <a:defRPr sz="6914" b="1"/>
            </a:lvl3pPr>
            <a:lvl4pPr marL="5281488" indent="0">
              <a:buNone/>
              <a:defRPr sz="6125" b="1"/>
            </a:lvl4pPr>
            <a:lvl5pPr marL="7041985" indent="0">
              <a:buNone/>
              <a:defRPr sz="6125" b="1"/>
            </a:lvl5pPr>
            <a:lvl6pPr marL="8802481" indent="0">
              <a:buNone/>
              <a:defRPr sz="6125" b="1"/>
            </a:lvl6pPr>
            <a:lvl7pPr marL="10562977" indent="0">
              <a:buNone/>
              <a:defRPr sz="6125" b="1"/>
            </a:lvl7pPr>
            <a:lvl8pPr marL="12323473" indent="0">
              <a:buNone/>
              <a:defRPr sz="6125" b="1"/>
            </a:lvl8pPr>
            <a:lvl9pPr marL="14083971" indent="0">
              <a:buNone/>
              <a:defRPr sz="6125" b="1"/>
            </a:lvl9pPr>
          </a:lstStyle>
          <a:p>
            <a:pPr lvl="0"/>
            <a:r>
              <a:rPr lang="en-US" smtClean="0"/>
              <a:t>Click to edit Master text styles</a:t>
            </a:r>
          </a:p>
        </p:txBody>
      </p:sp>
      <p:sp>
        <p:nvSpPr>
          <p:cNvPr id="4" name="Content Placeholder 3"/>
          <p:cNvSpPr>
            <a:spLocks noGrp="1"/>
          </p:cNvSpPr>
          <p:nvPr>
            <p:ph sz="half" idx="2"/>
          </p:nvPr>
        </p:nvSpPr>
        <p:spPr>
          <a:xfrm>
            <a:off x="1874524" y="6669618"/>
            <a:ext cx="16564771" cy="12117283"/>
          </a:xfrm>
        </p:spPr>
        <p:txBody>
          <a:bodyPr/>
          <a:lstStyle>
            <a:lvl1pPr>
              <a:defRPr sz="9276"/>
            </a:lvl1pPr>
            <a:lvl2pPr>
              <a:defRPr sz="7701"/>
            </a:lvl2pPr>
            <a:lvl3pPr>
              <a:defRPr sz="6914"/>
            </a:lvl3pPr>
            <a:lvl4pPr>
              <a:defRPr sz="6125"/>
            </a:lvl4pPr>
            <a:lvl5pPr>
              <a:defRPr sz="6125"/>
            </a:lvl5pPr>
            <a:lvl6pPr>
              <a:defRPr sz="6125"/>
            </a:lvl6pPr>
            <a:lvl7pPr>
              <a:defRPr sz="6125"/>
            </a:lvl7pPr>
            <a:lvl8pPr>
              <a:defRPr sz="6125"/>
            </a:lvl8pPr>
            <a:lvl9pPr>
              <a:defRPr sz="6125"/>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9044604" y="4707681"/>
            <a:ext cx="16571278" cy="1961937"/>
          </a:xfrm>
        </p:spPr>
        <p:txBody>
          <a:bodyPr anchor="b"/>
          <a:lstStyle>
            <a:lvl1pPr marL="0" indent="0">
              <a:buNone/>
              <a:defRPr sz="9276" b="1"/>
            </a:lvl1pPr>
            <a:lvl2pPr marL="1760496" indent="0">
              <a:buNone/>
              <a:defRPr sz="7701" b="1"/>
            </a:lvl2pPr>
            <a:lvl3pPr marL="3520992" indent="0">
              <a:buNone/>
              <a:defRPr sz="6914" b="1"/>
            </a:lvl3pPr>
            <a:lvl4pPr marL="5281488" indent="0">
              <a:buNone/>
              <a:defRPr sz="6125" b="1"/>
            </a:lvl4pPr>
            <a:lvl5pPr marL="7041985" indent="0">
              <a:buNone/>
              <a:defRPr sz="6125" b="1"/>
            </a:lvl5pPr>
            <a:lvl6pPr marL="8802481" indent="0">
              <a:buNone/>
              <a:defRPr sz="6125" b="1"/>
            </a:lvl6pPr>
            <a:lvl7pPr marL="10562977" indent="0">
              <a:buNone/>
              <a:defRPr sz="6125" b="1"/>
            </a:lvl7pPr>
            <a:lvl8pPr marL="12323473" indent="0">
              <a:buNone/>
              <a:defRPr sz="6125" b="1"/>
            </a:lvl8pPr>
            <a:lvl9pPr marL="14083971" indent="0">
              <a:buNone/>
              <a:defRPr sz="6125" b="1"/>
            </a:lvl9pPr>
          </a:lstStyle>
          <a:p>
            <a:pPr lvl="0"/>
            <a:r>
              <a:rPr lang="en-US" smtClean="0"/>
              <a:t>Click to edit Master text styles</a:t>
            </a:r>
          </a:p>
        </p:txBody>
      </p:sp>
      <p:sp>
        <p:nvSpPr>
          <p:cNvPr id="6" name="Content Placeholder 5"/>
          <p:cNvSpPr>
            <a:spLocks noGrp="1"/>
          </p:cNvSpPr>
          <p:nvPr>
            <p:ph sz="quarter" idx="4"/>
          </p:nvPr>
        </p:nvSpPr>
        <p:spPr>
          <a:xfrm>
            <a:off x="19044604" y="6669618"/>
            <a:ext cx="16571278" cy="12117283"/>
          </a:xfrm>
        </p:spPr>
        <p:txBody>
          <a:bodyPr/>
          <a:lstStyle>
            <a:lvl1pPr>
              <a:defRPr sz="9276"/>
            </a:lvl1pPr>
            <a:lvl2pPr>
              <a:defRPr sz="7701"/>
            </a:lvl2pPr>
            <a:lvl3pPr>
              <a:defRPr sz="6914"/>
            </a:lvl3pPr>
            <a:lvl4pPr>
              <a:defRPr sz="6125"/>
            </a:lvl4pPr>
            <a:lvl5pPr>
              <a:defRPr sz="6125"/>
            </a:lvl5pPr>
            <a:lvl6pPr>
              <a:defRPr sz="6125"/>
            </a:lvl6pPr>
            <a:lvl7pPr>
              <a:defRPr sz="6125"/>
            </a:lvl7pPr>
            <a:lvl8pPr>
              <a:defRPr sz="6125"/>
            </a:lvl8pPr>
            <a:lvl9pPr>
              <a:defRPr sz="6125"/>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46D482C-9A3D-4862-98F1-E9D4716547B9}" type="datetimeFigureOut">
              <a:rPr lang="en-US" smtClean="0"/>
              <a:t>8/6/15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6CB414-5687-49ED-9C7F-5277ED868995}" type="slidenum">
              <a:rPr lang="en-US" smtClean="0"/>
              <a:t>‹#›</a:t>
            </a:fld>
            <a:endParaRPr lang="en-US"/>
          </a:p>
        </p:txBody>
      </p:sp>
    </p:spTree>
    <p:extLst>
      <p:ext uri="{BB962C8B-B14F-4D97-AF65-F5344CB8AC3E}">
        <p14:creationId xmlns:p14="http://schemas.microsoft.com/office/powerpoint/2010/main" val="34743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46D482C-9A3D-4862-98F1-E9D4716547B9}" type="datetimeFigureOut">
              <a:rPr lang="en-US" smtClean="0"/>
              <a:t>8/6/15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6CB414-5687-49ED-9C7F-5277ED868995}" type="slidenum">
              <a:rPr lang="en-US" smtClean="0"/>
              <a:t>‹#›</a:t>
            </a:fld>
            <a:endParaRPr lang="en-US"/>
          </a:p>
        </p:txBody>
      </p:sp>
    </p:spTree>
    <p:extLst>
      <p:ext uri="{BB962C8B-B14F-4D97-AF65-F5344CB8AC3E}">
        <p14:creationId xmlns:p14="http://schemas.microsoft.com/office/powerpoint/2010/main" val="29717317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6D482C-9A3D-4862-98F1-E9D4716547B9}" type="datetimeFigureOut">
              <a:rPr lang="en-US" smtClean="0"/>
              <a:t>8/6/15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6CB414-5687-49ED-9C7F-5277ED868995}" type="slidenum">
              <a:rPr lang="en-US" smtClean="0"/>
              <a:t>‹#›</a:t>
            </a:fld>
            <a:endParaRPr lang="en-US"/>
          </a:p>
        </p:txBody>
      </p:sp>
    </p:spTree>
    <p:extLst>
      <p:ext uri="{BB962C8B-B14F-4D97-AF65-F5344CB8AC3E}">
        <p14:creationId xmlns:p14="http://schemas.microsoft.com/office/powerpoint/2010/main" val="4063911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74524" y="837353"/>
            <a:ext cx="12334083" cy="3563620"/>
          </a:xfrm>
        </p:spPr>
        <p:txBody>
          <a:bodyPr anchor="b"/>
          <a:lstStyle>
            <a:lvl1pPr algn="l">
              <a:defRPr sz="7701" b="1"/>
            </a:lvl1pPr>
          </a:lstStyle>
          <a:p>
            <a:r>
              <a:rPr lang="en-US" smtClean="0"/>
              <a:t>Click to edit Master title style</a:t>
            </a:r>
            <a:endParaRPr lang="en-US"/>
          </a:p>
        </p:txBody>
      </p:sp>
      <p:sp>
        <p:nvSpPr>
          <p:cNvPr id="3" name="Content Placeholder 2"/>
          <p:cNvSpPr>
            <a:spLocks noGrp="1"/>
          </p:cNvSpPr>
          <p:nvPr>
            <p:ph idx="1"/>
          </p:nvPr>
        </p:nvSpPr>
        <p:spPr>
          <a:xfrm>
            <a:off x="14657706" y="837356"/>
            <a:ext cx="20958175" cy="17949546"/>
          </a:xfrm>
        </p:spPr>
        <p:txBody>
          <a:bodyPr/>
          <a:lstStyle>
            <a:lvl1pPr>
              <a:defRPr sz="12339"/>
            </a:lvl1pPr>
            <a:lvl2pPr>
              <a:defRPr sz="10764"/>
            </a:lvl2pPr>
            <a:lvl3pPr>
              <a:defRPr sz="9276"/>
            </a:lvl3pPr>
            <a:lvl4pPr>
              <a:defRPr sz="7701"/>
            </a:lvl4pPr>
            <a:lvl5pPr>
              <a:defRPr sz="7701"/>
            </a:lvl5pPr>
            <a:lvl6pPr>
              <a:defRPr sz="7701"/>
            </a:lvl6pPr>
            <a:lvl7pPr>
              <a:defRPr sz="7701"/>
            </a:lvl7pPr>
            <a:lvl8pPr>
              <a:defRPr sz="7701"/>
            </a:lvl8pPr>
            <a:lvl9pPr>
              <a:defRPr sz="7701"/>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874524" y="4400976"/>
            <a:ext cx="12334083" cy="14385926"/>
          </a:xfrm>
        </p:spPr>
        <p:txBody>
          <a:bodyPr/>
          <a:lstStyle>
            <a:lvl1pPr marL="0" indent="0">
              <a:buNone/>
              <a:defRPr sz="5425"/>
            </a:lvl1pPr>
            <a:lvl2pPr marL="1760496" indent="0">
              <a:buNone/>
              <a:defRPr sz="4639"/>
            </a:lvl2pPr>
            <a:lvl3pPr marL="3520992" indent="0">
              <a:buNone/>
              <a:defRPr sz="3850"/>
            </a:lvl3pPr>
            <a:lvl4pPr marL="5281488" indent="0">
              <a:buNone/>
              <a:defRPr sz="3501"/>
            </a:lvl4pPr>
            <a:lvl5pPr marL="7041985" indent="0">
              <a:buNone/>
              <a:defRPr sz="3501"/>
            </a:lvl5pPr>
            <a:lvl6pPr marL="8802481" indent="0">
              <a:buNone/>
              <a:defRPr sz="3501"/>
            </a:lvl6pPr>
            <a:lvl7pPr marL="10562977" indent="0">
              <a:buNone/>
              <a:defRPr sz="3501"/>
            </a:lvl7pPr>
            <a:lvl8pPr marL="12323473" indent="0">
              <a:buNone/>
              <a:defRPr sz="3501"/>
            </a:lvl8pPr>
            <a:lvl9pPr marL="14083971" indent="0">
              <a:buNone/>
              <a:defRPr sz="3501"/>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6D482C-9A3D-4862-98F1-E9D4716547B9}" type="datetimeFigureOut">
              <a:rPr lang="en-US" smtClean="0"/>
              <a:t>8/6/15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6CB414-5687-49ED-9C7F-5277ED868995}" type="slidenum">
              <a:rPr lang="en-US" smtClean="0"/>
              <a:t>‹#›</a:t>
            </a:fld>
            <a:endParaRPr lang="en-US"/>
          </a:p>
        </p:txBody>
      </p:sp>
    </p:spTree>
    <p:extLst>
      <p:ext uri="{BB962C8B-B14F-4D97-AF65-F5344CB8AC3E}">
        <p14:creationId xmlns:p14="http://schemas.microsoft.com/office/powerpoint/2010/main" val="2156682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48381" y="14721840"/>
            <a:ext cx="22494240" cy="1737996"/>
          </a:xfrm>
        </p:spPr>
        <p:txBody>
          <a:bodyPr anchor="b"/>
          <a:lstStyle>
            <a:lvl1pPr algn="l">
              <a:defRPr sz="7701" b="1"/>
            </a:lvl1pPr>
          </a:lstStyle>
          <a:p>
            <a:r>
              <a:rPr lang="en-US" smtClean="0"/>
              <a:t>Click to edit Master title style</a:t>
            </a:r>
            <a:endParaRPr lang="en-US"/>
          </a:p>
        </p:txBody>
      </p:sp>
      <p:sp>
        <p:nvSpPr>
          <p:cNvPr id="3" name="Picture Placeholder 2"/>
          <p:cNvSpPr>
            <a:spLocks noGrp="1"/>
          </p:cNvSpPr>
          <p:nvPr>
            <p:ph type="pic" idx="1"/>
          </p:nvPr>
        </p:nvSpPr>
        <p:spPr>
          <a:xfrm>
            <a:off x="7348381" y="1879177"/>
            <a:ext cx="22494240" cy="12618720"/>
          </a:xfrm>
        </p:spPr>
        <p:txBody>
          <a:bodyPr/>
          <a:lstStyle>
            <a:lvl1pPr marL="0" indent="0">
              <a:buNone/>
              <a:defRPr sz="12339"/>
            </a:lvl1pPr>
            <a:lvl2pPr marL="1760496" indent="0">
              <a:buNone/>
              <a:defRPr sz="10764"/>
            </a:lvl2pPr>
            <a:lvl3pPr marL="3520992" indent="0">
              <a:buNone/>
              <a:defRPr sz="9276"/>
            </a:lvl3pPr>
            <a:lvl4pPr marL="5281488" indent="0">
              <a:buNone/>
              <a:defRPr sz="7701"/>
            </a:lvl4pPr>
            <a:lvl5pPr marL="7041985" indent="0">
              <a:buNone/>
              <a:defRPr sz="7701"/>
            </a:lvl5pPr>
            <a:lvl6pPr marL="8802481" indent="0">
              <a:buNone/>
              <a:defRPr sz="7701"/>
            </a:lvl6pPr>
            <a:lvl7pPr marL="10562977" indent="0">
              <a:buNone/>
              <a:defRPr sz="7701"/>
            </a:lvl7pPr>
            <a:lvl8pPr marL="12323473" indent="0">
              <a:buNone/>
              <a:defRPr sz="7701"/>
            </a:lvl8pPr>
            <a:lvl9pPr marL="14083971" indent="0">
              <a:buNone/>
              <a:defRPr sz="7701"/>
            </a:lvl9pPr>
          </a:lstStyle>
          <a:p>
            <a:endParaRPr lang="en-US"/>
          </a:p>
        </p:txBody>
      </p:sp>
      <p:sp>
        <p:nvSpPr>
          <p:cNvPr id="4" name="Text Placeholder 3"/>
          <p:cNvSpPr>
            <a:spLocks noGrp="1"/>
          </p:cNvSpPr>
          <p:nvPr>
            <p:ph type="body" sz="half" idx="2"/>
          </p:nvPr>
        </p:nvSpPr>
        <p:spPr>
          <a:xfrm>
            <a:off x="7348381" y="16459836"/>
            <a:ext cx="22494240" cy="2468244"/>
          </a:xfrm>
        </p:spPr>
        <p:txBody>
          <a:bodyPr/>
          <a:lstStyle>
            <a:lvl1pPr marL="0" indent="0">
              <a:buNone/>
              <a:defRPr sz="5425"/>
            </a:lvl1pPr>
            <a:lvl2pPr marL="1760496" indent="0">
              <a:buNone/>
              <a:defRPr sz="4639"/>
            </a:lvl2pPr>
            <a:lvl3pPr marL="3520992" indent="0">
              <a:buNone/>
              <a:defRPr sz="3850"/>
            </a:lvl3pPr>
            <a:lvl4pPr marL="5281488" indent="0">
              <a:buNone/>
              <a:defRPr sz="3501"/>
            </a:lvl4pPr>
            <a:lvl5pPr marL="7041985" indent="0">
              <a:buNone/>
              <a:defRPr sz="3501"/>
            </a:lvl5pPr>
            <a:lvl6pPr marL="8802481" indent="0">
              <a:buNone/>
              <a:defRPr sz="3501"/>
            </a:lvl6pPr>
            <a:lvl7pPr marL="10562977" indent="0">
              <a:buNone/>
              <a:defRPr sz="3501"/>
            </a:lvl7pPr>
            <a:lvl8pPr marL="12323473" indent="0">
              <a:buNone/>
              <a:defRPr sz="3501"/>
            </a:lvl8pPr>
            <a:lvl9pPr marL="14083971" indent="0">
              <a:buNone/>
              <a:defRPr sz="3501"/>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6D482C-9A3D-4862-98F1-E9D4716547B9}" type="datetimeFigureOut">
              <a:rPr lang="en-US" smtClean="0"/>
              <a:t>8/6/15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6CB414-5687-49ED-9C7F-5277ED868995}" type="slidenum">
              <a:rPr lang="en-US" smtClean="0"/>
              <a:t>‹#›</a:t>
            </a:fld>
            <a:endParaRPr lang="en-US"/>
          </a:p>
        </p:txBody>
      </p:sp>
    </p:spTree>
    <p:extLst>
      <p:ext uri="{BB962C8B-B14F-4D97-AF65-F5344CB8AC3E}">
        <p14:creationId xmlns:p14="http://schemas.microsoft.com/office/powerpoint/2010/main" val="33030450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74520" y="842223"/>
            <a:ext cx="33741360" cy="3505200"/>
          </a:xfrm>
          <a:prstGeom prst="rect">
            <a:avLst/>
          </a:prstGeom>
        </p:spPr>
        <p:txBody>
          <a:bodyPr vert="horz" lIns="402336" tIns="201168" rIns="402336" bIns="201168"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874520" y="4907283"/>
            <a:ext cx="33741360" cy="13879619"/>
          </a:xfrm>
          <a:prstGeom prst="rect">
            <a:avLst/>
          </a:prstGeom>
        </p:spPr>
        <p:txBody>
          <a:bodyPr vert="horz" lIns="402336" tIns="201168" rIns="402336" bIns="20116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874520" y="19492811"/>
            <a:ext cx="8747760" cy="1119717"/>
          </a:xfrm>
          <a:prstGeom prst="rect">
            <a:avLst/>
          </a:prstGeom>
        </p:spPr>
        <p:txBody>
          <a:bodyPr vert="horz" lIns="402336" tIns="201168" rIns="402336" bIns="201168" rtlCol="0" anchor="ctr"/>
          <a:lstStyle>
            <a:lvl1pPr algn="l">
              <a:defRPr sz="4639">
                <a:solidFill>
                  <a:schemeClr val="tx1">
                    <a:tint val="75000"/>
                  </a:schemeClr>
                </a:solidFill>
              </a:defRPr>
            </a:lvl1pPr>
          </a:lstStyle>
          <a:p>
            <a:fld id="{746D482C-9A3D-4862-98F1-E9D4716547B9}" type="datetimeFigureOut">
              <a:rPr lang="en-US" smtClean="0"/>
              <a:t>8/6/15</a:t>
            </a:fld>
            <a:endParaRPr lang="en-US"/>
          </a:p>
        </p:txBody>
      </p:sp>
      <p:sp>
        <p:nvSpPr>
          <p:cNvPr id="5" name="Footer Placeholder 4"/>
          <p:cNvSpPr>
            <a:spLocks noGrp="1"/>
          </p:cNvSpPr>
          <p:nvPr>
            <p:ph type="ftr" sz="quarter" idx="3"/>
          </p:nvPr>
        </p:nvSpPr>
        <p:spPr>
          <a:xfrm>
            <a:off x="12809220" y="19492811"/>
            <a:ext cx="11871960" cy="1119717"/>
          </a:xfrm>
          <a:prstGeom prst="rect">
            <a:avLst/>
          </a:prstGeom>
        </p:spPr>
        <p:txBody>
          <a:bodyPr vert="horz" lIns="402336" tIns="201168" rIns="402336" bIns="201168" rtlCol="0" anchor="ctr"/>
          <a:lstStyle>
            <a:lvl1pPr algn="ctr">
              <a:defRPr sz="4639">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6868120" y="19492811"/>
            <a:ext cx="8747760" cy="1119717"/>
          </a:xfrm>
          <a:prstGeom prst="rect">
            <a:avLst/>
          </a:prstGeom>
        </p:spPr>
        <p:txBody>
          <a:bodyPr vert="horz" lIns="402336" tIns="201168" rIns="402336" bIns="201168" rtlCol="0" anchor="ctr"/>
          <a:lstStyle>
            <a:lvl1pPr algn="r">
              <a:defRPr sz="4639">
                <a:solidFill>
                  <a:schemeClr val="tx1">
                    <a:tint val="75000"/>
                  </a:schemeClr>
                </a:solidFill>
              </a:defRPr>
            </a:lvl1pPr>
          </a:lstStyle>
          <a:p>
            <a:fld id="{1E6CB414-5687-49ED-9C7F-5277ED868995}" type="slidenum">
              <a:rPr lang="en-US" smtClean="0"/>
              <a:t>‹#›</a:t>
            </a:fld>
            <a:endParaRPr lang="en-US"/>
          </a:p>
        </p:txBody>
      </p:sp>
    </p:spTree>
    <p:extLst>
      <p:ext uri="{BB962C8B-B14F-4D97-AF65-F5344CB8AC3E}">
        <p14:creationId xmlns:p14="http://schemas.microsoft.com/office/powerpoint/2010/main" val="19256099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520992" rtl="0" eaLnBrk="1" latinLnBrk="0" hangingPunct="1">
        <a:spcBef>
          <a:spcPct val="0"/>
        </a:spcBef>
        <a:buNone/>
        <a:defRPr sz="16979" kern="1200">
          <a:solidFill>
            <a:schemeClr val="tx1"/>
          </a:solidFill>
          <a:latin typeface="+mj-lt"/>
          <a:ea typeface="+mj-ea"/>
          <a:cs typeface="+mj-cs"/>
        </a:defRPr>
      </a:lvl1pPr>
    </p:titleStyle>
    <p:bodyStyle>
      <a:lvl1pPr marL="1320374" indent="-1320374" algn="l" defTabSz="3520992" rtl="0" eaLnBrk="1" latinLnBrk="0" hangingPunct="1">
        <a:spcBef>
          <a:spcPct val="20000"/>
        </a:spcBef>
        <a:buFont typeface="Arial" panose="020B0604020202020204" pitchFamily="34" charset="0"/>
        <a:buChar char="•"/>
        <a:defRPr sz="12339" kern="1200">
          <a:solidFill>
            <a:schemeClr val="tx1"/>
          </a:solidFill>
          <a:latin typeface="+mn-lt"/>
          <a:ea typeface="+mn-ea"/>
          <a:cs typeface="+mn-cs"/>
        </a:defRPr>
      </a:lvl1pPr>
      <a:lvl2pPr marL="2860807" indent="-1100312" algn="l" defTabSz="3520992" rtl="0" eaLnBrk="1" latinLnBrk="0" hangingPunct="1">
        <a:spcBef>
          <a:spcPct val="20000"/>
        </a:spcBef>
        <a:buFont typeface="Arial" panose="020B0604020202020204" pitchFamily="34" charset="0"/>
        <a:buChar char="–"/>
        <a:defRPr sz="10764" kern="1200">
          <a:solidFill>
            <a:schemeClr val="tx1"/>
          </a:solidFill>
          <a:latin typeface="+mn-lt"/>
          <a:ea typeface="+mn-ea"/>
          <a:cs typeface="+mn-cs"/>
        </a:defRPr>
      </a:lvl2pPr>
      <a:lvl3pPr marL="4401241" indent="-880249" algn="l" defTabSz="3520992" rtl="0" eaLnBrk="1" latinLnBrk="0" hangingPunct="1">
        <a:spcBef>
          <a:spcPct val="20000"/>
        </a:spcBef>
        <a:buFont typeface="Arial" panose="020B0604020202020204" pitchFamily="34" charset="0"/>
        <a:buChar char="•"/>
        <a:defRPr sz="9276" kern="1200">
          <a:solidFill>
            <a:schemeClr val="tx1"/>
          </a:solidFill>
          <a:latin typeface="+mn-lt"/>
          <a:ea typeface="+mn-ea"/>
          <a:cs typeface="+mn-cs"/>
        </a:defRPr>
      </a:lvl3pPr>
      <a:lvl4pPr marL="6161737" indent="-880249" algn="l" defTabSz="3520992" rtl="0" eaLnBrk="1" latinLnBrk="0" hangingPunct="1">
        <a:spcBef>
          <a:spcPct val="20000"/>
        </a:spcBef>
        <a:buFont typeface="Arial" panose="020B0604020202020204" pitchFamily="34" charset="0"/>
        <a:buChar char="–"/>
        <a:defRPr sz="7701" kern="1200">
          <a:solidFill>
            <a:schemeClr val="tx1"/>
          </a:solidFill>
          <a:latin typeface="+mn-lt"/>
          <a:ea typeface="+mn-ea"/>
          <a:cs typeface="+mn-cs"/>
        </a:defRPr>
      </a:lvl4pPr>
      <a:lvl5pPr marL="7922233" indent="-880249" algn="l" defTabSz="3520992" rtl="0" eaLnBrk="1" latinLnBrk="0" hangingPunct="1">
        <a:spcBef>
          <a:spcPct val="20000"/>
        </a:spcBef>
        <a:buFont typeface="Arial" panose="020B0604020202020204" pitchFamily="34" charset="0"/>
        <a:buChar char="»"/>
        <a:defRPr sz="7701" kern="1200">
          <a:solidFill>
            <a:schemeClr val="tx1"/>
          </a:solidFill>
          <a:latin typeface="+mn-lt"/>
          <a:ea typeface="+mn-ea"/>
          <a:cs typeface="+mn-cs"/>
        </a:defRPr>
      </a:lvl5pPr>
      <a:lvl6pPr marL="9682730" indent="-880249" algn="l" defTabSz="3520992" rtl="0" eaLnBrk="1" latinLnBrk="0" hangingPunct="1">
        <a:spcBef>
          <a:spcPct val="20000"/>
        </a:spcBef>
        <a:buFont typeface="Arial" panose="020B0604020202020204" pitchFamily="34" charset="0"/>
        <a:buChar char="•"/>
        <a:defRPr sz="7701" kern="1200">
          <a:solidFill>
            <a:schemeClr val="tx1"/>
          </a:solidFill>
          <a:latin typeface="+mn-lt"/>
          <a:ea typeface="+mn-ea"/>
          <a:cs typeface="+mn-cs"/>
        </a:defRPr>
      </a:lvl6pPr>
      <a:lvl7pPr marL="11443226" indent="-880249" algn="l" defTabSz="3520992" rtl="0" eaLnBrk="1" latinLnBrk="0" hangingPunct="1">
        <a:spcBef>
          <a:spcPct val="20000"/>
        </a:spcBef>
        <a:buFont typeface="Arial" panose="020B0604020202020204" pitchFamily="34" charset="0"/>
        <a:buChar char="•"/>
        <a:defRPr sz="7701" kern="1200">
          <a:solidFill>
            <a:schemeClr val="tx1"/>
          </a:solidFill>
          <a:latin typeface="+mn-lt"/>
          <a:ea typeface="+mn-ea"/>
          <a:cs typeface="+mn-cs"/>
        </a:defRPr>
      </a:lvl7pPr>
      <a:lvl8pPr marL="13203722" indent="-880249" algn="l" defTabSz="3520992" rtl="0" eaLnBrk="1" latinLnBrk="0" hangingPunct="1">
        <a:spcBef>
          <a:spcPct val="20000"/>
        </a:spcBef>
        <a:buFont typeface="Arial" panose="020B0604020202020204" pitchFamily="34" charset="0"/>
        <a:buChar char="•"/>
        <a:defRPr sz="7701" kern="1200">
          <a:solidFill>
            <a:schemeClr val="tx1"/>
          </a:solidFill>
          <a:latin typeface="+mn-lt"/>
          <a:ea typeface="+mn-ea"/>
          <a:cs typeface="+mn-cs"/>
        </a:defRPr>
      </a:lvl8pPr>
      <a:lvl9pPr marL="14964218" indent="-880249" algn="l" defTabSz="3520992" rtl="0" eaLnBrk="1" latinLnBrk="0" hangingPunct="1">
        <a:spcBef>
          <a:spcPct val="20000"/>
        </a:spcBef>
        <a:buFont typeface="Arial" panose="020B0604020202020204" pitchFamily="34" charset="0"/>
        <a:buChar char="•"/>
        <a:defRPr sz="7701" kern="1200">
          <a:solidFill>
            <a:schemeClr val="tx1"/>
          </a:solidFill>
          <a:latin typeface="+mn-lt"/>
          <a:ea typeface="+mn-ea"/>
          <a:cs typeface="+mn-cs"/>
        </a:defRPr>
      </a:lvl9pPr>
    </p:bodyStyle>
    <p:otherStyle>
      <a:defPPr>
        <a:defRPr lang="en-US"/>
      </a:defPPr>
      <a:lvl1pPr marL="0" algn="l" defTabSz="3520992" rtl="0" eaLnBrk="1" latinLnBrk="0" hangingPunct="1">
        <a:defRPr sz="6914" kern="1200">
          <a:solidFill>
            <a:schemeClr val="tx1"/>
          </a:solidFill>
          <a:latin typeface="+mn-lt"/>
          <a:ea typeface="+mn-ea"/>
          <a:cs typeface="+mn-cs"/>
        </a:defRPr>
      </a:lvl1pPr>
      <a:lvl2pPr marL="1760496" algn="l" defTabSz="3520992" rtl="0" eaLnBrk="1" latinLnBrk="0" hangingPunct="1">
        <a:defRPr sz="6914" kern="1200">
          <a:solidFill>
            <a:schemeClr val="tx1"/>
          </a:solidFill>
          <a:latin typeface="+mn-lt"/>
          <a:ea typeface="+mn-ea"/>
          <a:cs typeface="+mn-cs"/>
        </a:defRPr>
      </a:lvl2pPr>
      <a:lvl3pPr marL="3520992" algn="l" defTabSz="3520992" rtl="0" eaLnBrk="1" latinLnBrk="0" hangingPunct="1">
        <a:defRPr sz="6914" kern="1200">
          <a:solidFill>
            <a:schemeClr val="tx1"/>
          </a:solidFill>
          <a:latin typeface="+mn-lt"/>
          <a:ea typeface="+mn-ea"/>
          <a:cs typeface="+mn-cs"/>
        </a:defRPr>
      </a:lvl3pPr>
      <a:lvl4pPr marL="5281488" algn="l" defTabSz="3520992" rtl="0" eaLnBrk="1" latinLnBrk="0" hangingPunct="1">
        <a:defRPr sz="6914" kern="1200">
          <a:solidFill>
            <a:schemeClr val="tx1"/>
          </a:solidFill>
          <a:latin typeface="+mn-lt"/>
          <a:ea typeface="+mn-ea"/>
          <a:cs typeface="+mn-cs"/>
        </a:defRPr>
      </a:lvl4pPr>
      <a:lvl5pPr marL="7041985" algn="l" defTabSz="3520992" rtl="0" eaLnBrk="1" latinLnBrk="0" hangingPunct="1">
        <a:defRPr sz="6914" kern="1200">
          <a:solidFill>
            <a:schemeClr val="tx1"/>
          </a:solidFill>
          <a:latin typeface="+mn-lt"/>
          <a:ea typeface="+mn-ea"/>
          <a:cs typeface="+mn-cs"/>
        </a:defRPr>
      </a:lvl5pPr>
      <a:lvl6pPr marL="8802481" algn="l" defTabSz="3520992" rtl="0" eaLnBrk="1" latinLnBrk="0" hangingPunct="1">
        <a:defRPr sz="6914" kern="1200">
          <a:solidFill>
            <a:schemeClr val="tx1"/>
          </a:solidFill>
          <a:latin typeface="+mn-lt"/>
          <a:ea typeface="+mn-ea"/>
          <a:cs typeface="+mn-cs"/>
        </a:defRPr>
      </a:lvl6pPr>
      <a:lvl7pPr marL="10562977" algn="l" defTabSz="3520992" rtl="0" eaLnBrk="1" latinLnBrk="0" hangingPunct="1">
        <a:defRPr sz="6914" kern="1200">
          <a:solidFill>
            <a:schemeClr val="tx1"/>
          </a:solidFill>
          <a:latin typeface="+mn-lt"/>
          <a:ea typeface="+mn-ea"/>
          <a:cs typeface="+mn-cs"/>
        </a:defRPr>
      </a:lvl7pPr>
      <a:lvl8pPr marL="12323473" algn="l" defTabSz="3520992" rtl="0" eaLnBrk="1" latinLnBrk="0" hangingPunct="1">
        <a:defRPr sz="6914" kern="1200">
          <a:solidFill>
            <a:schemeClr val="tx1"/>
          </a:solidFill>
          <a:latin typeface="+mn-lt"/>
          <a:ea typeface="+mn-ea"/>
          <a:cs typeface="+mn-cs"/>
        </a:defRPr>
      </a:lvl8pPr>
      <a:lvl9pPr marL="14083971" algn="l" defTabSz="3520992" rtl="0" eaLnBrk="1" latinLnBrk="0" hangingPunct="1">
        <a:defRPr sz="691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9.png"/><Relationship Id="rId12" Type="http://schemas.openxmlformats.org/officeDocument/2006/relationships/image" Target="../media/image10.png"/><Relationship Id="rId13" Type="http://schemas.openxmlformats.org/officeDocument/2006/relationships/image" Target="../media/image11.emf"/><Relationship Id="rId14" Type="http://schemas.openxmlformats.org/officeDocument/2006/relationships/image" Target="../media/image12.emf"/><Relationship Id="rId15" Type="http://schemas.openxmlformats.org/officeDocument/2006/relationships/image" Target="../media/image13.png"/><Relationship Id="rId16" Type="http://schemas.openxmlformats.org/officeDocument/2006/relationships/image" Target="../media/image14.png"/><Relationship Id="rId1" Type="http://schemas.openxmlformats.org/officeDocument/2006/relationships/slideLayout" Target="../slideLayouts/slideLayout5.xml"/><Relationship Id="rId2" Type="http://schemas.openxmlformats.org/officeDocument/2006/relationships/notesSlide" Target="../notesSlides/notesSlide1.xml"/><Relationship Id="rId3" Type="http://schemas.openxmlformats.org/officeDocument/2006/relationships/image" Target="../media/image1.gif"/><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 Id="rId9" Type="http://schemas.openxmlformats.org/officeDocument/2006/relationships/image" Target="../media/image7.png"/><Relationship Id="rId10"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4005061" y="407202"/>
            <a:ext cx="29251199" cy="2874674"/>
          </a:xfrm>
        </p:spPr>
        <p:txBody>
          <a:bodyPr>
            <a:normAutofit fontScale="90000"/>
          </a:bodyPr>
          <a:lstStyle/>
          <a:p>
            <a:r>
              <a:rPr lang="en-US" sz="5863" dirty="0"/>
              <a:t>Cloning, Expression and Purification of HisSumoMet18TevStrep, and Chemical Crosslinking of Proteins in the targeting Complex of Cytosolic </a:t>
            </a:r>
            <a:r>
              <a:rPr lang="en-US" sz="5863" dirty="0" smtClean="0"/>
              <a:t>Iron </a:t>
            </a:r>
            <a:r>
              <a:rPr lang="en-US" sz="5863" dirty="0"/>
              <a:t>Sulfur Cluster Pathway</a:t>
            </a:r>
            <a:r>
              <a:rPr lang="en-US" sz="7701" dirty="0"/>
              <a:t/>
            </a:r>
            <a:br>
              <a:rPr lang="en-US" sz="7701" dirty="0"/>
            </a:br>
            <a:r>
              <a:rPr lang="en-US" sz="4201" u="sng" dirty="0"/>
              <a:t>Zanub Hassan</a:t>
            </a:r>
            <a:r>
              <a:rPr lang="en-US" sz="4201" dirty="0"/>
              <a:t>, Amanda Vo,  and Deborah Perlstein</a:t>
            </a:r>
            <a:br>
              <a:rPr lang="en-US" sz="4201" dirty="0"/>
            </a:br>
            <a:r>
              <a:rPr lang="en-US" sz="3150" dirty="0"/>
              <a:t>Department of Chemistry, Boston University, Boston MA 02215</a:t>
            </a:r>
            <a:endParaRPr lang="en-US" sz="4201" dirty="0"/>
          </a:p>
        </p:txBody>
      </p:sp>
      <p:sp>
        <p:nvSpPr>
          <p:cNvPr id="27" name="Rectangle 26"/>
          <p:cNvSpPr/>
          <p:nvPr/>
        </p:nvSpPr>
        <p:spPr>
          <a:xfrm>
            <a:off x="2305595" y="24597360"/>
            <a:ext cx="32841659" cy="320040"/>
          </a:xfrm>
          <a:prstGeom prst="rect">
            <a:avLst/>
          </a:prstGeom>
          <a:solidFill>
            <a:srgbClr val="D20000"/>
          </a:solidFill>
          <a:ln>
            <a:solidFill>
              <a:srgbClr val="D20000"/>
            </a:solidFill>
          </a:ln>
        </p:spPr>
        <p:style>
          <a:lnRef idx="2">
            <a:schemeClr val="accent1">
              <a:shade val="50000"/>
            </a:schemeClr>
          </a:lnRef>
          <a:fillRef idx="1">
            <a:schemeClr val="accent1"/>
          </a:fillRef>
          <a:effectRef idx="0">
            <a:schemeClr val="accent1"/>
          </a:effectRef>
          <a:fontRef idx="minor">
            <a:schemeClr val="lt1"/>
          </a:fontRef>
        </p:style>
        <p:txBody>
          <a:bodyPr lIns="352044" tIns="176022" rIns="352044" bIns="176022" rtlCol="0" anchor="ctr"/>
          <a:lstStyle/>
          <a:p>
            <a:pPr algn="ctr"/>
            <a:endParaRPr lang="en-US" sz="6914" dirty="0">
              <a:solidFill>
                <a:srgbClr val="C00000"/>
              </a:solidFill>
            </a:endParaRPr>
          </a:p>
        </p:txBody>
      </p:sp>
      <p:sp>
        <p:nvSpPr>
          <p:cNvPr id="3" name="Rectangle 2"/>
          <p:cNvSpPr/>
          <p:nvPr/>
        </p:nvSpPr>
        <p:spPr>
          <a:xfrm>
            <a:off x="2287063" y="2986397"/>
            <a:ext cx="4851082" cy="800100"/>
          </a:xfrm>
          <a:prstGeom prst="rect">
            <a:avLst/>
          </a:prstGeom>
          <a:solidFill>
            <a:srgbClr val="D20000"/>
          </a:solidFill>
          <a:ln>
            <a:solidFill>
              <a:srgbClr val="D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201" b="1" dirty="0"/>
              <a:t>ABSTRACT</a:t>
            </a:r>
          </a:p>
        </p:txBody>
      </p:sp>
      <p:sp>
        <p:nvSpPr>
          <p:cNvPr id="43" name="Rectangle 42"/>
          <p:cNvSpPr/>
          <p:nvPr/>
        </p:nvSpPr>
        <p:spPr>
          <a:xfrm>
            <a:off x="2506965" y="10499564"/>
            <a:ext cx="4851082" cy="800100"/>
          </a:xfrm>
          <a:prstGeom prst="rect">
            <a:avLst/>
          </a:prstGeom>
          <a:solidFill>
            <a:srgbClr val="D20000"/>
          </a:solidFill>
          <a:ln>
            <a:solidFill>
              <a:srgbClr val="D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t>BACKGROUND</a:t>
            </a:r>
          </a:p>
        </p:txBody>
      </p:sp>
      <p:pic>
        <p:nvPicPr>
          <p:cNvPr id="5" name="Picture 4" descr="http://www.bu.edu/chemistry/files/2010/10/boston_univ_rgb.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3586" y="463122"/>
            <a:ext cx="3515432" cy="1576991"/>
          </a:xfrm>
          <a:prstGeom prst="rect">
            <a:avLst/>
          </a:prstGeom>
          <a:noFill/>
          <a:extLst>
            <a:ext uri="{909E8E84-426E-40dd-AFC4-6F175D3DCCD1}">
              <a14:hiddenFill xmlns:a14="http://schemas.microsoft.com/office/drawing/2010/main">
                <a:solidFill>
                  <a:srgbClr val="FFFFFF"/>
                </a:solidFill>
              </a14:hiddenFill>
            </a:ext>
          </a:extLst>
        </p:spPr>
      </p:pic>
      <p:sp>
        <p:nvSpPr>
          <p:cNvPr id="74" name="Rectangle 73"/>
          <p:cNvSpPr/>
          <p:nvPr/>
        </p:nvSpPr>
        <p:spPr>
          <a:xfrm>
            <a:off x="26476425" y="17073192"/>
            <a:ext cx="4851082" cy="602463"/>
          </a:xfrm>
          <a:prstGeom prst="rect">
            <a:avLst/>
          </a:prstGeom>
          <a:solidFill>
            <a:srgbClr val="D20000"/>
          </a:solidFill>
          <a:ln>
            <a:solidFill>
              <a:srgbClr val="D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201" b="1" dirty="0"/>
              <a:t>CONCLUSIONS</a:t>
            </a:r>
          </a:p>
        </p:txBody>
      </p:sp>
      <p:pic>
        <p:nvPicPr>
          <p:cNvPr id="8" name="Picture 7"/>
          <p:cNvPicPr>
            <a:picLocks noChangeAspect="1"/>
          </p:cNvPicPr>
          <p:nvPr/>
        </p:nvPicPr>
        <p:blipFill>
          <a:blip r:embed="rId4"/>
          <a:stretch>
            <a:fillRect/>
          </a:stretch>
        </p:blipFill>
        <p:spPr>
          <a:xfrm>
            <a:off x="13117299" y="5830617"/>
            <a:ext cx="11369823" cy="1217602"/>
          </a:xfrm>
          <a:prstGeom prst="rect">
            <a:avLst/>
          </a:prstGeom>
        </p:spPr>
      </p:pic>
      <p:pic>
        <p:nvPicPr>
          <p:cNvPr id="12" name="Picture 11"/>
          <p:cNvPicPr>
            <a:picLocks noChangeAspect="1"/>
          </p:cNvPicPr>
          <p:nvPr/>
        </p:nvPicPr>
        <p:blipFill>
          <a:blip r:embed="rId5"/>
          <a:stretch>
            <a:fillRect/>
          </a:stretch>
        </p:blipFill>
        <p:spPr>
          <a:xfrm>
            <a:off x="24780620" y="4537755"/>
            <a:ext cx="5221667" cy="5527282"/>
          </a:xfrm>
          <a:prstGeom prst="rect">
            <a:avLst/>
          </a:prstGeom>
        </p:spPr>
      </p:pic>
      <p:pic>
        <p:nvPicPr>
          <p:cNvPr id="16" name="Picture 15"/>
          <p:cNvPicPr>
            <a:picLocks noChangeAspect="1"/>
          </p:cNvPicPr>
          <p:nvPr/>
        </p:nvPicPr>
        <p:blipFill>
          <a:blip r:embed="rId6"/>
          <a:stretch>
            <a:fillRect/>
          </a:stretch>
        </p:blipFill>
        <p:spPr>
          <a:xfrm>
            <a:off x="29373075" y="4466632"/>
            <a:ext cx="7623425" cy="5525966"/>
          </a:xfrm>
          <a:prstGeom prst="rect">
            <a:avLst/>
          </a:prstGeom>
        </p:spPr>
      </p:pic>
      <p:sp>
        <p:nvSpPr>
          <p:cNvPr id="20" name="TextBox 19"/>
          <p:cNvSpPr txBox="1"/>
          <p:nvPr/>
        </p:nvSpPr>
        <p:spPr>
          <a:xfrm>
            <a:off x="32949761" y="4564936"/>
            <a:ext cx="3295787" cy="415498"/>
          </a:xfrm>
          <a:prstGeom prst="rect">
            <a:avLst/>
          </a:prstGeom>
          <a:noFill/>
        </p:spPr>
        <p:txBody>
          <a:bodyPr wrap="square" rtlCol="0">
            <a:spAutoFit/>
          </a:bodyPr>
          <a:lstStyle/>
          <a:p>
            <a:r>
              <a:rPr lang="en-US" sz="2100" dirty="0" err="1"/>
              <a:t>Elutions</a:t>
            </a:r>
            <a:endParaRPr lang="en-US" sz="2100" dirty="0"/>
          </a:p>
        </p:txBody>
      </p:sp>
      <p:pic>
        <p:nvPicPr>
          <p:cNvPr id="21" name="Picture 20"/>
          <p:cNvPicPr>
            <a:picLocks noChangeAspect="1"/>
          </p:cNvPicPr>
          <p:nvPr/>
        </p:nvPicPr>
        <p:blipFill>
          <a:blip r:embed="rId7"/>
          <a:stretch>
            <a:fillRect/>
          </a:stretch>
        </p:blipFill>
        <p:spPr>
          <a:xfrm>
            <a:off x="35294134" y="344632"/>
            <a:ext cx="2196266" cy="2304555"/>
          </a:xfrm>
          <a:prstGeom prst="rect">
            <a:avLst/>
          </a:prstGeom>
        </p:spPr>
      </p:pic>
      <p:pic>
        <p:nvPicPr>
          <p:cNvPr id="23" name="Picture 22"/>
          <p:cNvPicPr>
            <a:picLocks noChangeAspect="1"/>
          </p:cNvPicPr>
          <p:nvPr/>
        </p:nvPicPr>
        <p:blipFill>
          <a:blip r:embed="rId8"/>
          <a:stretch>
            <a:fillRect/>
          </a:stretch>
        </p:blipFill>
        <p:spPr>
          <a:xfrm>
            <a:off x="33532689" y="751265"/>
            <a:ext cx="1689622" cy="1608793"/>
          </a:xfrm>
          <a:prstGeom prst="rect">
            <a:avLst/>
          </a:prstGeom>
        </p:spPr>
      </p:pic>
      <p:pic>
        <p:nvPicPr>
          <p:cNvPr id="13" name="Picture 12"/>
          <p:cNvPicPr>
            <a:picLocks noChangeAspect="1"/>
          </p:cNvPicPr>
          <p:nvPr/>
        </p:nvPicPr>
        <p:blipFill>
          <a:blip r:embed="rId9"/>
          <a:stretch>
            <a:fillRect/>
          </a:stretch>
        </p:blipFill>
        <p:spPr>
          <a:xfrm>
            <a:off x="155435" y="11328691"/>
            <a:ext cx="5789371" cy="5197052"/>
          </a:xfrm>
          <a:prstGeom prst="rect">
            <a:avLst/>
          </a:prstGeom>
        </p:spPr>
      </p:pic>
      <p:pic>
        <p:nvPicPr>
          <p:cNvPr id="29" name="Picture 28"/>
          <p:cNvPicPr>
            <a:picLocks noChangeAspect="1"/>
          </p:cNvPicPr>
          <p:nvPr/>
        </p:nvPicPr>
        <p:blipFill>
          <a:blip r:embed="rId10"/>
          <a:stretch>
            <a:fillRect/>
          </a:stretch>
        </p:blipFill>
        <p:spPr>
          <a:xfrm>
            <a:off x="13343146" y="13509136"/>
            <a:ext cx="10766555" cy="6247454"/>
          </a:xfrm>
          <a:prstGeom prst="rect">
            <a:avLst/>
          </a:prstGeom>
        </p:spPr>
      </p:pic>
      <p:sp>
        <p:nvSpPr>
          <p:cNvPr id="37" name="TextBox 36"/>
          <p:cNvSpPr txBox="1"/>
          <p:nvPr/>
        </p:nvSpPr>
        <p:spPr>
          <a:xfrm>
            <a:off x="24958132" y="9960165"/>
            <a:ext cx="8929132" cy="1077218"/>
          </a:xfrm>
          <a:prstGeom prst="rect">
            <a:avLst/>
          </a:prstGeom>
          <a:noFill/>
        </p:spPr>
        <p:txBody>
          <a:bodyPr wrap="square" rtlCol="0">
            <a:spAutoFit/>
          </a:bodyPr>
          <a:lstStyle/>
          <a:p>
            <a:r>
              <a:rPr lang="en-US" sz="3200" dirty="0" smtClean="0">
                <a:latin typeface="+mj-lt"/>
              </a:rPr>
              <a:t>Our StrepMet18 protein expressed at 120kDa and we purified it using a strep affinity column</a:t>
            </a:r>
            <a:r>
              <a:rPr lang="en-US" sz="2100" dirty="0" smtClean="0"/>
              <a:t>.</a:t>
            </a:r>
            <a:endParaRPr lang="en-US" sz="2100" dirty="0"/>
          </a:p>
        </p:txBody>
      </p:sp>
      <p:pic>
        <p:nvPicPr>
          <p:cNvPr id="40" name="Picture 39"/>
          <p:cNvPicPr>
            <a:picLocks noChangeAspect="1"/>
          </p:cNvPicPr>
          <p:nvPr/>
        </p:nvPicPr>
        <p:blipFill>
          <a:blip r:embed="rId11"/>
          <a:stretch>
            <a:fillRect/>
          </a:stretch>
        </p:blipFill>
        <p:spPr>
          <a:xfrm>
            <a:off x="25140687" y="11962712"/>
            <a:ext cx="9332196" cy="3946828"/>
          </a:xfrm>
          <a:prstGeom prst="rect">
            <a:avLst/>
          </a:prstGeom>
        </p:spPr>
      </p:pic>
      <p:sp>
        <p:nvSpPr>
          <p:cNvPr id="50" name="TextBox 49"/>
          <p:cNvSpPr txBox="1"/>
          <p:nvPr/>
        </p:nvSpPr>
        <p:spPr>
          <a:xfrm>
            <a:off x="24841900" y="15909540"/>
            <a:ext cx="7983355" cy="1077218"/>
          </a:xfrm>
          <a:prstGeom prst="rect">
            <a:avLst/>
          </a:prstGeom>
          <a:noFill/>
        </p:spPr>
        <p:txBody>
          <a:bodyPr wrap="square" rtlCol="0">
            <a:spAutoFit/>
          </a:bodyPr>
          <a:lstStyle/>
          <a:p>
            <a:r>
              <a:rPr lang="en-US" sz="3200" dirty="0" smtClean="0">
                <a:latin typeface="+mj-lt"/>
              </a:rPr>
              <a:t>The incubation of Cia 1 and Cia 2 formed a crosslinked product. </a:t>
            </a:r>
            <a:endParaRPr lang="en-US" sz="3200" dirty="0">
              <a:latin typeface="+mj-lt"/>
            </a:endParaRPr>
          </a:p>
        </p:txBody>
      </p:sp>
      <p:sp>
        <p:nvSpPr>
          <p:cNvPr id="61" name="Rectangle 60"/>
          <p:cNvSpPr/>
          <p:nvPr/>
        </p:nvSpPr>
        <p:spPr>
          <a:xfrm>
            <a:off x="13647274" y="3357336"/>
            <a:ext cx="10368841" cy="952361"/>
          </a:xfrm>
          <a:prstGeom prst="rect">
            <a:avLst/>
          </a:prstGeom>
          <a:solidFill>
            <a:srgbClr val="E6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 Construct</a:t>
            </a:r>
            <a:endParaRPr lang="en-US" b="1" dirty="0"/>
          </a:p>
        </p:txBody>
      </p:sp>
      <p:pic>
        <p:nvPicPr>
          <p:cNvPr id="65" name="Picture 64"/>
          <p:cNvPicPr>
            <a:picLocks noChangeAspect="1"/>
          </p:cNvPicPr>
          <p:nvPr/>
        </p:nvPicPr>
        <p:blipFill>
          <a:blip r:embed="rId12"/>
          <a:stretch>
            <a:fillRect/>
          </a:stretch>
        </p:blipFill>
        <p:spPr>
          <a:xfrm>
            <a:off x="13731189" y="4430322"/>
            <a:ext cx="7756267" cy="1554615"/>
          </a:xfrm>
          <a:prstGeom prst="rect">
            <a:avLst/>
          </a:prstGeom>
        </p:spPr>
      </p:pic>
      <p:sp>
        <p:nvSpPr>
          <p:cNvPr id="67" name="TextBox 66"/>
          <p:cNvSpPr txBox="1"/>
          <p:nvPr/>
        </p:nvSpPr>
        <p:spPr>
          <a:xfrm>
            <a:off x="13641326" y="10974034"/>
            <a:ext cx="9489735" cy="1077218"/>
          </a:xfrm>
          <a:prstGeom prst="rect">
            <a:avLst/>
          </a:prstGeom>
          <a:noFill/>
        </p:spPr>
        <p:txBody>
          <a:bodyPr wrap="square" rtlCol="0">
            <a:spAutoFit/>
          </a:bodyPr>
          <a:lstStyle/>
          <a:p>
            <a:r>
              <a:rPr lang="en-US" sz="3200" dirty="0" smtClean="0"/>
              <a:t>The top construct is what we have, and the one below is what we want.by primers we designed </a:t>
            </a:r>
            <a:endParaRPr lang="en-US" sz="3200" dirty="0"/>
          </a:p>
        </p:txBody>
      </p:sp>
      <p:sp>
        <p:nvSpPr>
          <p:cNvPr id="68" name="Rectangle 67"/>
          <p:cNvSpPr/>
          <p:nvPr/>
        </p:nvSpPr>
        <p:spPr>
          <a:xfrm>
            <a:off x="14510860" y="12151935"/>
            <a:ext cx="7584475" cy="973726"/>
          </a:xfrm>
          <a:prstGeom prst="rect">
            <a:avLst/>
          </a:prstGeom>
          <a:solidFill>
            <a:srgbClr val="CC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Cloning by Q5 method</a:t>
            </a:r>
            <a:endParaRPr lang="en-US" b="1" dirty="0"/>
          </a:p>
        </p:txBody>
      </p:sp>
      <p:sp>
        <p:nvSpPr>
          <p:cNvPr id="69" name="TextBox 68"/>
          <p:cNvSpPr txBox="1"/>
          <p:nvPr/>
        </p:nvSpPr>
        <p:spPr>
          <a:xfrm>
            <a:off x="13584190" y="19792161"/>
            <a:ext cx="9974726" cy="1077218"/>
          </a:xfrm>
          <a:prstGeom prst="rect">
            <a:avLst/>
          </a:prstGeom>
          <a:noFill/>
        </p:spPr>
        <p:txBody>
          <a:bodyPr wrap="square" rtlCol="0">
            <a:spAutoFit/>
          </a:bodyPr>
          <a:lstStyle/>
          <a:p>
            <a:r>
              <a:rPr lang="en-US" sz="3200" dirty="0" smtClean="0"/>
              <a:t>By optimizing annealing temperature, and concentration, HiSumoMet18TevStrep amplified at a length of 7kbp.</a:t>
            </a:r>
            <a:endParaRPr lang="en-US" sz="3200" dirty="0"/>
          </a:p>
        </p:txBody>
      </p:sp>
      <p:pic>
        <p:nvPicPr>
          <p:cNvPr id="71" name="Picture 70"/>
          <p:cNvPicPr>
            <a:picLocks noChangeAspect="1"/>
          </p:cNvPicPr>
          <p:nvPr/>
        </p:nvPicPr>
        <p:blipFill>
          <a:blip r:embed="rId13"/>
          <a:stretch>
            <a:fillRect/>
          </a:stretch>
        </p:blipFill>
        <p:spPr>
          <a:xfrm>
            <a:off x="179509" y="4198957"/>
            <a:ext cx="13003057" cy="6146030"/>
          </a:xfrm>
          <a:prstGeom prst="rect">
            <a:avLst/>
          </a:prstGeom>
        </p:spPr>
      </p:pic>
      <p:pic>
        <p:nvPicPr>
          <p:cNvPr id="79" name="Picture 78"/>
          <p:cNvPicPr>
            <a:picLocks noChangeAspect="1"/>
          </p:cNvPicPr>
          <p:nvPr/>
        </p:nvPicPr>
        <p:blipFill>
          <a:blip r:embed="rId14"/>
          <a:stretch>
            <a:fillRect/>
          </a:stretch>
        </p:blipFill>
        <p:spPr>
          <a:xfrm>
            <a:off x="6286600" y="11685977"/>
            <a:ext cx="6961234" cy="7656665"/>
          </a:xfrm>
          <a:prstGeom prst="rect">
            <a:avLst/>
          </a:prstGeom>
        </p:spPr>
      </p:pic>
      <p:pic>
        <p:nvPicPr>
          <p:cNvPr id="80" name="Picture 79"/>
          <p:cNvPicPr>
            <a:picLocks noChangeAspect="1"/>
          </p:cNvPicPr>
          <p:nvPr/>
        </p:nvPicPr>
        <p:blipFill>
          <a:blip r:embed="rId15"/>
          <a:stretch>
            <a:fillRect/>
          </a:stretch>
        </p:blipFill>
        <p:spPr>
          <a:xfrm>
            <a:off x="155435" y="16376238"/>
            <a:ext cx="5817661" cy="4493141"/>
          </a:xfrm>
          <a:prstGeom prst="rect">
            <a:avLst/>
          </a:prstGeom>
        </p:spPr>
      </p:pic>
      <p:sp>
        <p:nvSpPr>
          <p:cNvPr id="81" name="Rectangle 80"/>
          <p:cNvSpPr/>
          <p:nvPr/>
        </p:nvSpPr>
        <p:spPr>
          <a:xfrm>
            <a:off x="24688069" y="3249228"/>
            <a:ext cx="11557479" cy="1084109"/>
          </a:xfrm>
          <a:prstGeom prst="rect">
            <a:avLst/>
          </a:prstGeom>
          <a:solidFill>
            <a:srgbClr val="D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Expression and Purification</a:t>
            </a:r>
            <a:endParaRPr lang="en-US" b="1" dirty="0"/>
          </a:p>
        </p:txBody>
      </p:sp>
      <p:cxnSp>
        <p:nvCxnSpPr>
          <p:cNvPr id="84" name="Straight Connector 83"/>
          <p:cNvCxnSpPr/>
          <p:nvPr/>
        </p:nvCxnSpPr>
        <p:spPr>
          <a:xfrm>
            <a:off x="13182566" y="3068646"/>
            <a:ext cx="0" cy="1796255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24487123" y="3068646"/>
            <a:ext cx="0" cy="1796255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93" name="Picture 92"/>
          <p:cNvPicPr>
            <a:picLocks noChangeAspect="1"/>
          </p:cNvPicPr>
          <p:nvPr/>
        </p:nvPicPr>
        <p:blipFill>
          <a:blip r:embed="rId16"/>
          <a:stretch>
            <a:fillRect/>
          </a:stretch>
        </p:blipFill>
        <p:spPr>
          <a:xfrm>
            <a:off x="16914955" y="7181959"/>
            <a:ext cx="3449372" cy="3709435"/>
          </a:xfrm>
          <a:prstGeom prst="rect">
            <a:avLst/>
          </a:prstGeom>
        </p:spPr>
      </p:pic>
      <p:sp>
        <p:nvSpPr>
          <p:cNvPr id="104" name="TextBox 103"/>
          <p:cNvSpPr txBox="1"/>
          <p:nvPr/>
        </p:nvSpPr>
        <p:spPr>
          <a:xfrm>
            <a:off x="34979825" y="6055179"/>
            <a:ext cx="2824883" cy="981359"/>
          </a:xfrm>
          <a:prstGeom prst="rect">
            <a:avLst/>
          </a:prstGeom>
          <a:noFill/>
        </p:spPr>
        <p:txBody>
          <a:bodyPr wrap="square" rtlCol="0">
            <a:spAutoFit/>
          </a:bodyPr>
          <a:lstStyle/>
          <a:p>
            <a:r>
              <a:rPr lang="en-US" b="1" dirty="0" smtClean="0"/>
              <a:t>120kDa</a:t>
            </a:r>
            <a:endParaRPr lang="en-US" b="1" dirty="0"/>
          </a:p>
        </p:txBody>
      </p:sp>
      <p:sp>
        <p:nvSpPr>
          <p:cNvPr id="113" name="TextBox 112"/>
          <p:cNvSpPr txBox="1"/>
          <p:nvPr/>
        </p:nvSpPr>
        <p:spPr>
          <a:xfrm>
            <a:off x="24434930" y="4764238"/>
            <a:ext cx="2824883" cy="981359"/>
          </a:xfrm>
          <a:prstGeom prst="rect">
            <a:avLst/>
          </a:prstGeom>
          <a:noFill/>
        </p:spPr>
        <p:txBody>
          <a:bodyPr wrap="square" rtlCol="0">
            <a:spAutoFit/>
          </a:bodyPr>
          <a:lstStyle/>
          <a:p>
            <a:r>
              <a:rPr lang="en-US" b="1" dirty="0" smtClean="0"/>
              <a:t>120kDa</a:t>
            </a:r>
            <a:endParaRPr lang="en-US" b="1" dirty="0"/>
          </a:p>
        </p:txBody>
      </p:sp>
      <p:sp>
        <p:nvSpPr>
          <p:cNvPr id="105" name="Rectangle 104"/>
          <p:cNvSpPr/>
          <p:nvPr/>
        </p:nvSpPr>
        <p:spPr>
          <a:xfrm>
            <a:off x="26166341" y="11108969"/>
            <a:ext cx="7820611" cy="76205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DSS Crosslinking</a:t>
            </a:r>
            <a:endParaRPr lang="en-US" b="1" dirty="0"/>
          </a:p>
        </p:txBody>
      </p:sp>
      <p:sp>
        <p:nvSpPr>
          <p:cNvPr id="106" name="Right Arrow 105"/>
          <p:cNvSpPr/>
          <p:nvPr/>
        </p:nvSpPr>
        <p:spPr>
          <a:xfrm rot="10800000">
            <a:off x="31252567" y="12771747"/>
            <a:ext cx="3145376" cy="573465"/>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TextBox 107"/>
          <p:cNvSpPr txBox="1"/>
          <p:nvPr/>
        </p:nvSpPr>
        <p:spPr>
          <a:xfrm>
            <a:off x="24780620" y="17675656"/>
            <a:ext cx="9596880" cy="3046988"/>
          </a:xfrm>
          <a:prstGeom prst="rect">
            <a:avLst/>
          </a:prstGeom>
          <a:noFill/>
        </p:spPr>
        <p:txBody>
          <a:bodyPr wrap="square" rtlCol="0">
            <a:spAutoFit/>
          </a:bodyPr>
          <a:lstStyle/>
          <a:p>
            <a:r>
              <a:rPr lang="en-US" sz="3200" dirty="0" smtClean="0">
                <a:latin typeface="+mj-lt"/>
              </a:rPr>
              <a:t>. With all the components of the targeting complex at our disposal, interaction testing within complex, and with apo-proteins can be done</a:t>
            </a:r>
          </a:p>
          <a:p>
            <a:r>
              <a:rPr lang="en-US" sz="3200" dirty="0" smtClean="0">
                <a:latin typeface="+mj-lt"/>
              </a:rPr>
              <a:t>. The DSS crosslinker can be used to stabilize dynamic interactions that exists within the complex, to enable us  do a biochemical characterization of the complex.</a:t>
            </a:r>
            <a:endParaRPr lang="en-US" sz="3200" dirty="0">
              <a:latin typeface="+mj-lt"/>
            </a:endParaRPr>
          </a:p>
        </p:txBody>
      </p:sp>
      <p:sp>
        <p:nvSpPr>
          <p:cNvPr id="109" name="TextBox 108"/>
          <p:cNvSpPr txBox="1"/>
          <p:nvPr/>
        </p:nvSpPr>
        <p:spPr>
          <a:xfrm>
            <a:off x="34597654" y="20116800"/>
            <a:ext cx="2892746" cy="954107"/>
          </a:xfrm>
          <a:prstGeom prst="rect">
            <a:avLst/>
          </a:prstGeom>
          <a:noFill/>
        </p:spPr>
        <p:txBody>
          <a:bodyPr wrap="square" rtlCol="0">
            <a:spAutoFit/>
          </a:bodyPr>
          <a:lstStyle/>
          <a:p>
            <a:r>
              <a:rPr lang="en-US" sz="2800" dirty="0" smtClean="0"/>
              <a:t>Amanda Vo</a:t>
            </a:r>
          </a:p>
          <a:p>
            <a:r>
              <a:rPr lang="en-US" sz="2800" dirty="0" smtClean="0"/>
              <a:t>Deborah Perlstein</a:t>
            </a:r>
            <a:endParaRPr lang="en-US" sz="2800" dirty="0"/>
          </a:p>
        </p:txBody>
      </p:sp>
      <p:sp>
        <p:nvSpPr>
          <p:cNvPr id="110" name="Rectangle 109"/>
          <p:cNvSpPr/>
          <p:nvPr/>
        </p:nvSpPr>
        <p:spPr>
          <a:xfrm>
            <a:off x="34397943" y="18364200"/>
            <a:ext cx="3092457" cy="122099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smtClean="0"/>
              <a:t>REFERENCES</a:t>
            </a:r>
            <a:endParaRPr lang="en-US" sz="4000" b="1" dirty="0"/>
          </a:p>
        </p:txBody>
      </p:sp>
    </p:spTree>
    <p:extLst>
      <p:ext uri="{BB962C8B-B14F-4D97-AF65-F5344CB8AC3E}">
        <p14:creationId xmlns:p14="http://schemas.microsoft.com/office/powerpoint/2010/main" val="46889934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4871</TotalTime>
  <Words>164</Words>
  <Application>Microsoft Macintosh PowerPoint</Application>
  <PresentationFormat>Custom</PresentationFormat>
  <Paragraphs>21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Cloning, Expression and Purification of HisSumoMet18TevStrep, and Chemical Crosslinking of Proteins in the targeting Complex of Cytosolic Iron Sulfur Cluster Pathway Zanub Hassan, Amanda Vo,  and Deborah Perlstein Department of Chemistry, Boston University, Boston MA 02215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Amanda</dc:creator>
  <cp:lastModifiedBy>John K. Snyder</cp:lastModifiedBy>
  <cp:revision>142</cp:revision>
  <cp:lastPrinted>2014-05-21T20:57:21Z</cp:lastPrinted>
  <dcterms:created xsi:type="dcterms:W3CDTF">2014-05-19T01:08:27Z</dcterms:created>
  <dcterms:modified xsi:type="dcterms:W3CDTF">2015-08-06T23:00:40Z</dcterms:modified>
</cp:coreProperties>
</file>